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1"/>
  </p:sldMasterIdLst>
  <p:notesMasterIdLst>
    <p:notesMasterId r:id="rId47"/>
  </p:notesMasterIdLst>
  <p:handoutMasterIdLst>
    <p:handoutMasterId r:id="rId48"/>
  </p:handoutMasterIdLst>
  <p:sldIdLst>
    <p:sldId id="317" r:id="rId2"/>
    <p:sldId id="320" r:id="rId3"/>
    <p:sldId id="322" r:id="rId4"/>
    <p:sldId id="323" r:id="rId5"/>
    <p:sldId id="325" r:id="rId6"/>
    <p:sldId id="326" r:id="rId7"/>
    <p:sldId id="327" r:id="rId8"/>
    <p:sldId id="328" r:id="rId9"/>
    <p:sldId id="329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66" r:id="rId26"/>
    <p:sldId id="330" r:id="rId27"/>
    <p:sldId id="331" r:id="rId28"/>
    <p:sldId id="332" r:id="rId29"/>
    <p:sldId id="333" r:id="rId30"/>
    <p:sldId id="349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21" r:id="rId46"/>
  </p:sldIdLst>
  <p:sldSz cx="9144000" cy="5143500" type="screen16x9"/>
  <p:notesSz cx="7099300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zabela Fernandes Simao" initials="IFS" lastIdx="14" clrIdx="0"/>
  <p:cmAuthor id="2" name="Rogerio de Oliveira" initials="RdO" lastIdx="7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91D2E"/>
    <a:srgbClr val="F2F2F2"/>
    <a:srgbClr val="006666"/>
    <a:srgbClr val="008080"/>
    <a:srgbClr val="EBE5F3"/>
    <a:srgbClr val="FF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2" autoAdjust="0"/>
    <p:restoredTop sz="95646" autoAdjust="0"/>
  </p:normalViewPr>
  <p:slideViewPr>
    <p:cSldViewPr>
      <p:cViewPr varScale="1">
        <p:scale>
          <a:sx n="158" d="100"/>
          <a:sy n="158" d="100"/>
        </p:scale>
        <p:origin x="59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4568" y="22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0548A-1F7B-F447-8604-348EF46EF64C}" type="doc">
      <dgm:prSet loTypeId="urn:microsoft.com/office/officeart/2005/8/layout/hProcess4" loCatId="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7F54D332-FFCD-EA41-8211-E227541B6197}">
      <dgm:prSet phldrT="[Text]"/>
      <dgm:spPr/>
      <dgm:t>
        <a:bodyPr/>
        <a:lstStyle/>
        <a:p>
          <a:r>
            <a:rPr lang="pt-BR" dirty="0"/>
            <a:t>Dado</a:t>
          </a:r>
        </a:p>
      </dgm:t>
    </dgm:pt>
    <dgm:pt modelId="{4D25542F-C030-8D4F-BAF0-2F4BBE5C99DB}" type="parTrans" cxnId="{3790575F-2C78-4247-86F2-9B3A1C4E8A73}">
      <dgm:prSet/>
      <dgm:spPr/>
      <dgm:t>
        <a:bodyPr/>
        <a:lstStyle/>
        <a:p>
          <a:endParaRPr lang="pt-BR"/>
        </a:p>
      </dgm:t>
    </dgm:pt>
    <dgm:pt modelId="{2FF4F231-4849-044B-8FF3-292281A95A92}" type="sibTrans" cxnId="{3790575F-2C78-4247-86F2-9B3A1C4E8A73}">
      <dgm:prSet/>
      <dgm:spPr/>
      <dgm:t>
        <a:bodyPr/>
        <a:lstStyle/>
        <a:p>
          <a:endParaRPr lang="pt-BR"/>
        </a:p>
      </dgm:t>
    </dgm:pt>
    <dgm:pt modelId="{826739AC-FD8A-B44E-BE4E-D18433DF14F2}">
      <dgm:prSet phldrT="[Text]"/>
      <dgm:spPr/>
      <dgm:t>
        <a:bodyPr/>
        <a:lstStyle/>
        <a:p>
          <a:r>
            <a:rPr lang="pt-BR" dirty="0"/>
            <a:t>Temperatura 5 graus</a:t>
          </a:r>
        </a:p>
      </dgm:t>
    </dgm:pt>
    <dgm:pt modelId="{09064011-2465-024B-900E-8648F501732D}" type="parTrans" cxnId="{5EC24B69-B9F3-7548-9711-356704305955}">
      <dgm:prSet/>
      <dgm:spPr/>
      <dgm:t>
        <a:bodyPr/>
        <a:lstStyle/>
        <a:p>
          <a:endParaRPr lang="pt-BR"/>
        </a:p>
      </dgm:t>
    </dgm:pt>
    <dgm:pt modelId="{EF0B8DE8-8C33-4646-870B-621551269151}" type="sibTrans" cxnId="{5EC24B69-B9F3-7548-9711-356704305955}">
      <dgm:prSet/>
      <dgm:spPr/>
      <dgm:t>
        <a:bodyPr/>
        <a:lstStyle/>
        <a:p>
          <a:endParaRPr lang="pt-BR"/>
        </a:p>
      </dgm:t>
    </dgm:pt>
    <dgm:pt modelId="{E08C9784-6CCE-C149-94C3-2AE5D4E6D230}">
      <dgm:prSet phldrT="[Text]"/>
      <dgm:spPr/>
      <dgm:t>
        <a:bodyPr/>
        <a:lstStyle/>
        <a:p>
          <a:r>
            <a:rPr lang="pt-BR" dirty="0"/>
            <a:t>Informação</a:t>
          </a:r>
        </a:p>
      </dgm:t>
    </dgm:pt>
    <dgm:pt modelId="{CB56A79A-2725-0344-9809-64555CC81ECD}" type="parTrans" cxnId="{ED54FCD2-8458-714D-B9EE-7AB53A92EA3C}">
      <dgm:prSet/>
      <dgm:spPr/>
      <dgm:t>
        <a:bodyPr/>
        <a:lstStyle/>
        <a:p>
          <a:endParaRPr lang="pt-BR"/>
        </a:p>
      </dgm:t>
    </dgm:pt>
    <dgm:pt modelId="{1A0CAEB0-C451-9F4A-80E4-A626396E2092}" type="sibTrans" cxnId="{ED54FCD2-8458-714D-B9EE-7AB53A92EA3C}">
      <dgm:prSet/>
      <dgm:spPr/>
      <dgm:t>
        <a:bodyPr/>
        <a:lstStyle/>
        <a:p>
          <a:endParaRPr lang="pt-BR"/>
        </a:p>
      </dgm:t>
    </dgm:pt>
    <dgm:pt modelId="{FDB6D838-8EAD-1F47-9234-0EBB4848A479}">
      <dgm:prSet phldrT="[Text]"/>
      <dgm:spPr/>
      <dgm:t>
        <a:bodyPr/>
        <a:lstStyle/>
        <a:p>
          <a:r>
            <a:rPr lang="pt-BR" dirty="0"/>
            <a:t>Está frio lá fora</a:t>
          </a:r>
        </a:p>
      </dgm:t>
    </dgm:pt>
    <dgm:pt modelId="{33C2CB17-A7EA-6440-B979-DE8F4B183D61}" type="parTrans" cxnId="{F183A4AB-EF25-F744-A772-B09F570866CD}">
      <dgm:prSet/>
      <dgm:spPr/>
      <dgm:t>
        <a:bodyPr/>
        <a:lstStyle/>
        <a:p>
          <a:endParaRPr lang="pt-BR"/>
        </a:p>
      </dgm:t>
    </dgm:pt>
    <dgm:pt modelId="{8BF0B3D2-A3F8-2F40-848A-DCC11B436E18}" type="sibTrans" cxnId="{F183A4AB-EF25-F744-A772-B09F570866CD}">
      <dgm:prSet/>
      <dgm:spPr/>
      <dgm:t>
        <a:bodyPr/>
        <a:lstStyle/>
        <a:p>
          <a:endParaRPr lang="pt-BR"/>
        </a:p>
      </dgm:t>
    </dgm:pt>
    <dgm:pt modelId="{D36CDDBA-B26A-FB45-B49A-6CE4412EE03F}">
      <dgm:prSet phldrT="[Text]"/>
      <dgm:spPr/>
      <dgm:t>
        <a:bodyPr/>
        <a:lstStyle/>
        <a:p>
          <a:r>
            <a:rPr lang="pt-BR" dirty="0"/>
            <a:t>Conhecimento</a:t>
          </a:r>
        </a:p>
      </dgm:t>
    </dgm:pt>
    <dgm:pt modelId="{AB4EA7F5-5722-F542-8D10-3F244392BF86}" type="parTrans" cxnId="{F8D7F5EE-BBE6-E14E-BFBA-18EAF1AF4B9A}">
      <dgm:prSet/>
      <dgm:spPr/>
      <dgm:t>
        <a:bodyPr/>
        <a:lstStyle/>
        <a:p>
          <a:endParaRPr lang="pt-BR"/>
        </a:p>
      </dgm:t>
    </dgm:pt>
    <dgm:pt modelId="{7F0801AF-1C7C-834B-B08C-1C8BB98E7DF9}" type="sibTrans" cxnId="{F8D7F5EE-BBE6-E14E-BFBA-18EAF1AF4B9A}">
      <dgm:prSet/>
      <dgm:spPr/>
      <dgm:t>
        <a:bodyPr/>
        <a:lstStyle/>
        <a:p>
          <a:endParaRPr lang="pt-BR"/>
        </a:p>
      </dgm:t>
    </dgm:pt>
    <dgm:pt modelId="{6B7C3B1C-E7DF-1A4F-963A-6FAD511F5626}">
      <dgm:prSet phldrT="[Text]"/>
      <dgm:spPr/>
      <dgm:t>
        <a:bodyPr/>
        <a:lstStyle/>
        <a:p>
          <a:r>
            <a:rPr lang="pt-BR" dirty="0"/>
            <a:t>É melhor usar um casaco</a:t>
          </a:r>
        </a:p>
      </dgm:t>
    </dgm:pt>
    <dgm:pt modelId="{06AA72F2-FEA8-4240-B4EF-73D8B0E01166}" type="parTrans" cxnId="{CB826A0B-82B2-EC49-9815-327F93D20EEE}">
      <dgm:prSet/>
      <dgm:spPr/>
      <dgm:t>
        <a:bodyPr/>
        <a:lstStyle/>
        <a:p>
          <a:endParaRPr lang="pt-BR"/>
        </a:p>
      </dgm:t>
    </dgm:pt>
    <dgm:pt modelId="{5D606953-CB50-B44B-AFA5-30E9011BAD3C}" type="sibTrans" cxnId="{CB826A0B-82B2-EC49-9815-327F93D20EEE}">
      <dgm:prSet/>
      <dgm:spPr/>
      <dgm:t>
        <a:bodyPr/>
        <a:lstStyle/>
        <a:p>
          <a:endParaRPr lang="pt-BR"/>
        </a:p>
      </dgm:t>
    </dgm:pt>
    <dgm:pt modelId="{C6D8B929-9D5A-7A40-8DFC-9C6FEB583840}" type="pres">
      <dgm:prSet presAssocID="{34E0548A-1F7B-F447-8604-348EF46EF64C}" presName="Name0" presStyleCnt="0">
        <dgm:presLayoutVars>
          <dgm:dir/>
          <dgm:animLvl val="lvl"/>
          <dgm:resizeHandles val="exact"/>
        </dgm:presLayoutVars>
      </dgm:prSet>
      <dgm:spPr/>
    </dgm:pt>
    <dgm:pt modelId="{4EDA2C4A-4060-374C-B270-428D7F93D08A}" type="pres">
      <dgm:prSet presAssocID="{34E0548A-1F7B-F447-8604-348EF46EF64C}" presName="tSp" presStyleCnt="0"/>
      <dgm:spPr/>
    </dgm:pt>
    <dgm:pt modelId="{38DA1705-D13D-244C-919D-3F3ACB7031A7}" type="pres">
      <dgm:prSet presAssocID="{34E0548A-1F7B-F447-8604-348EF46EF64C}" presName="bSp" presStyleCnt="0"/>
      <dgm:spPr/>
    </dgm:pt>
    <dgm:pt modelId="{E1829D15-F106-4849-B825-DFBF6963424D}" type="pres">
      <dgm:prSet presAssocID="{34E0548A-1F7B-F447-8604-348EF46EF64C}" presName="process" presStyleCnt="0"/>
      <dgm:spPr/>
    </dgm:pt>
    <dgm:pt modelId="{73A14770-655C-1D46-89D5-8DB329217E33}" type="pres">
      <dgm:prSet presAssocID="{7F54D332-FFCD-EA41-8211-E227541B6197}" presName="composite1" presStyleCnt="0"/>
      <dgm:spPr/>
    </dgm:pt>
    <dgm:pt modelId="{43B829E7-11CD-1241-9719-379C91CF42B0}" type="pres">
      <dgm:prSet presAssocID="{7F54D332-FFCD-EA41-8211-E227541B6197}" presName="dummyNode1" presStyleLbl="node1" presStyleIdx="0" presStyleCnt="3"/>
      <dgm:spPr/>
    </dgm:pt>
    <dgm:pt modelId="{E1F1F8E2-00E2-6340-A162-81208D230B5E}" type="pres">
      <dgm:prSet presAssocID="{7F54D332-FFCD-EA41-8211-E227541B6197}" presName="childNode1" presStyleLbl="bgAcc1" presStyleIdx="0" presStyleCnt="3">
        <dgm:presLayoutVars>
          <dgm:bulletEnabled val="1"/>
        </dgm:presLayoutVars>
      </dgm:prSet>
      <dgm:spPr/>
    </dgm:pt>
    <dgm:pt modelId="{D0D25D48-EFD9-D84B-A4DA-8B31944D6374}" type="pres">
      <dgm:prSet presAssocID="{7F54D332-FFCD-EA41-8211-E227541B6197}" presName="childNode1tx" presStyleLbl="bgAcc1" presStyleIdx="0" presStyleCnt="3">
        <dgm:presLayoutVars>
          <dgm:bulletEnabled val="1"/>
        </dgm:presLayoutVars>
      </dgm:prSet>
      <dgm:spPr/>
    </dgm:pt>
    <dgm:pt modelId="{37E6B4ED-2FA9-1549-93CF-29A61F451026}" type="pres">
      <dgm:prSet presAssocID="{7F54D332-FFCD-EA41-8211-E227541B6197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8F65D99-6053-504C-A5AA-6750F4CF2A12}" type="pres">
      <dgm:prSet presAssocID="{7F54D332-FFCD-EA41-8211-E227541B6197}" presName="connSite1" presStyleCnt="0"/>
      <dgm:spPr/>
    </dgm:pt>
    <dgm:pt modelId="{547266F9-FFCC-1F4C-BEFE-30E2C84FD5EB}" type="pres">
      <dgm:prSet presAssocID="{2FF4F231-4849-044B-8FF3-292281A95A92}" presName="Name9" presStyleLbl="sibTrans2D1" presStyleIdx="0" presStyleCnt="2"/>
      <dgm:spPr/>
    </dgm:pt>
    <dgm:pt modelId="{8D579487-66F8-7D48-9315-15188F3E02A6}" type="pres">
      <dgm:prSet presAssocID="{E08C9784-6CCE-C149-94C3-2AE5D4E6D230}" presName="composite2" presStyleCnt="0"/>
      <dgm:spPr/>
    </dgm:pt>
    <dgm:pt modelId="{C1393E01-D718-4944-8649-EAB091F2EA03}" type="pres">
      <dgm:prSet presAssocID="{E08C9784-6CCE-C149-94C3-2AE5D4E6D230}" presName="dummyNode2" presStyleLbl="node1" presStyleIdx="0" presStyleCnt="3"/>
      <dgm:spPr/>
    </dgm:pt>
    <dgm:pt modelId="{FCAF3264-2796-F741-8522-16890694197C}" type="pres">
      <dgm:prSet presAssocID="{E08C9784-6CCE-C149-94C3-2AE5D4E6D230}" presName="childNode2" presStyleLbl="bgAcc1" presStyleIdx="1" presStyleCnt="3">
        <dgm:presLayoutVars>
          <dgm:bulletEnabled val="1"/>
        </dgm:presLayoutVars>
      </dgm:prSet>
      <dgm:spPr/>
    </dgm:pt>
    <dgm:pt modelId="{8266BD32-8398-D94B-A59D-E014470CAA01}" type="pres">
      <dgm:prSet presAssocID="{E08C9784-6CCE-C149-94C3-2AE5D4E6D230}" presName="childNode2tx" presStyleLbl="bgAcc1" presStyleIdx="1" presStyleCnt="3">
        <dgm:presLayoutVars>
          <dgm:bulletEnabled val="1"/>
        </dgm:presLayoutVars>
      </dgm:prSet>
      <dgm:spPr/>
    </dgm:pt>
    <dgm:pt modelId="{AF6C11DD-01E8-CE43-9052-22E1EB109848}" type="pres">
      <dgm:prSet presAssocID="{E08C9784-6CCE-C149-94C3-2AE5D4E6D230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744FB6C5-C76E-F34F-95AD-52FABF775478}" type="pres">
      <dgm:prSet presAssocID="{E08C9784-6CCE-C149-94C3-2AE5D4E6D230}" presName="connSite2" presStyleCnt="0"/>
      <dgm:spPr/>
    </dgm:pt>
    <dgm:pt modelId="{D028FD5A-CE18-344C-AD60-6CE453072443}" type="pres">
      <dgm:prSet presAssocID="{1A0CAEB0-C451-9F4A-80E4-A626396E2092}" presName="Name18" presStyleLbl="sibTrans2D1" presStyleIdx="1" presStyleCnt="2"/>
      <dgm:spPr/>
    </dgm:pt>
    <dgm:pt modelId="{5BFB206A-B15A-FF40-BCC9-F4851DA316E5}" type="pres">
      <dgm:prSet presAssocID="{D36CDDBA-B26A-FB45-B49A-6CE4412EE03F}" presName="composite1" presStyleCnt="0"/>
      <dgm:spPr/>
    </dgm:pt>
    <dgm:pt modelId="{E41FB940-9FE7-FB43-8208-13E08757D761}" type="pres">
      <dgm:prSet presAssocID="{D36CDDBA-B26A-FB45-B49A-6CE4412EE03F}" presName="dummyNode1" presStyleLbl="node1" presStyleIdx="1" presStyleCnt="3"/>
      <dgm:spPr/>
    </dgm:pt>
    <dgm:pt modelId="{7721241E-1B34-BB4A-B580-3EC1BBA79E66}" type="pres">
      <dgm:prSet presAssocID="{D36CDDBA-B26A-FB45-B49A-6CE4412EE03F}" presName="childNode1" presStyleLbl="bgAcc1" presStyleIdx="2" presStyleCnt="3">
        <dgm:presLayoutVars>
          <dgm:bulletEnabled val="1"/>
        </dgm:presLayoutVars>
      </dgm:prSet>
      <dgm:spPr/>
    </dgm:pt>
    <dgm:pt modelId="{A3432C0B-52D0-6649-86EC-F14D3EA37467}" type="pres">
      <dgm:prSet presAssocID="{D36CDDBA-B26A-FB45-B49A-6CE4412EE03F}" presName="childNode1tx" presStyleLbl="bgAcc1" presStyleIdx="2" presStyleCnt="3">
        <dgm:presLayoutVars>
          <dgm:bulletEnabled val="1"/>
        </dgm:presLayoutVars>
      </dgm:prSet>
      <dgm:spPr/>
    </dgm:pt>
    <dgm:pt modelId="{2AEC0489-DE83-A041-B350-4ACE6F083F60}" type="pres">
      <dgm:prSet presAssocID="{D36CDDBA-B26A-FB45-B49A-6CE4412EE03F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2015203A-869F-D24D-A79C-027DFC8A4592}" type="pres">
      <dgm:prSet presAssocID="{D36CDDBA-B26A-FB45-B49A-6CE4412EE03F}" presName="connSite1" presStyleCnt="0"/>
      <dgm:spPr/>
    </dgm:pt>
  </dgm:ptLst>
  <dgm:cxnLst>
    <dgm:cxn modelId="{CB826A0B-82B2-EC49-9815-327F93D20EEE}" srcId="{D36CDDBA-B26A-FB45-B49A-6CE4412EE03F}" destId="{6B7C3B1C-E7DF-1A4F-963A-6FAD511F5626}" srcOrd="0" destOrd="0" parTransId="{06AA72F2-FEA8-4240-B4EF-73D8B0E01166}" sibTransId="{5D606953-CB50-B44B-AFA5-30E9011BAD3C}"/>
    <dgm:cxn modelId="{48452F1B-82D2-BB42-8F38-E32E9CC0858B}" type="presOf" srcId="{6B7C3B1C-E7DF-1A4F-963A-6FAD511F5626}" destId="{A3432C0B-52D0-6649-86EC-F14D3EA37467}" srcOrd="1" destOrd="0" presId="urn:microsoft.com/office/officeart/2005/8/layout/hProcess4"/>
    <dgm:cxn modelId="{77FDBF25-3800-0744-88B6-2BC79DD78254}" type="presOf" srcId="{FDB6D838-8EAD-1F47-9234-0EBB4848A479}" destId="{8266BD32-8398-D94B-A59D-E014470CAA01}" srcOrd="1" destOrd="0" presId="urn:microsoft.com/office/officeart/2005/8/layout/hProcess4"/>
    <dgm:cxn modelId="{33DB4B2C-EDC3-344A-B961-D8FAED76EA26}" type="presOf" srcId="{2FF4F231-4849-044B-8FF3-292281A95A92}" destId="{547266F9-FFCC-1F4C-BEFE-30E2C84FD5EB}" srcOrd="0" destOrd="0" presId="urn:microsoft.com/office/officeart/2005/8/layout/hProcess4"/>
    <dgm:cxn modelId="{9D31A730-F662-F943-A9AF-9563E49BCF7C}" type="presOf" srcId="{826739AC-FD8A-B44E-BE4E-D18433DF14F2}" destId="{E1F1F8E2-00E2-6340-A162-81208D230B5E}" srcOrd="0" destOrd="0" presId="urn:microsoft.com/office/officeart/2005/8/layout/hProcess4"/>
    <dgm:cxn modelId="{6370D644-B93C-C74E-A37D-136FF2E681D2}" type="presOf" srcId="{1A0CAEB0-C451-9F4A-80E4-A626396E2092}" destId="{D028FD5A-CE18-344C-AD60-6CE453072443}" srcOrd="0" destOrd="0" presId="urn:microsoft.com/office/officeart/2005/8/layout/hProcess4"/>
    <dgm:cxn modelId="{D9DEF64B-65AB-7445-9B73-7FB2EC35FFB6}" type="presOf" srcId="{E08C9784-6CCE-C149-94C3-2AE5D4E6D230}" destId="{AF6C11DD-01E8-CE43-9052-22E1EB109848}" srcOrd="0" destOrd="0" presId="urn:microsoft.com/office/officeart/2005/8/layout/hProcess4"/>
    <dgm:cxn modelId="{F73F815E-35C5-AB46-9F80-2FA56BAB2347}" type="presOf" srcId="{FDB6D838-8EAD-1F47-9234-0EBB4848A479}" destId="{FCAF3264-2796-F741-8522-16890694197C}" srcOrd="0" destOrd="0" presId="urn:microsoft.com/office/officeart/2005/8/layout/hProcess4"/>
    <dgm:cxn modelId="{3790575F-2C78-4247-86F2-9B3A1C4E8A73}" srcId="{34E0548A-1F7B-F447-8604-348EF46EF64C}" destId="{7F54D332-FFCD-EA41-8211-E227541B6197}" srcOrd="0" destOrd="0" parTransId="{4D25542F-C030-8D4F-BAF0-2F4BBE5C99DB}" sibTransId="{2FF4F231-4849-044B-8FF3-292281A95A92}"/>
    <dgm:cxn modelId="{196B6A63-07A5-844B-8699-8CD897E2CEB4}" type="presOf" srcId="{7F54D332-FFCD-EA41-8211-E227541B6197}" destId="{37E6B4ED-2FA9-1549-93CF-29A61F451026}" srcOrd="0" destOrd="0" presId="urn:microsoft.com/office/officeart/2005/8/layout/hProcess4"/>
    <dgm:cxn modelId="{5EC24B69-B9F3-7548-9711-356704305955}" srcId="{7F54D332-FFCD-EA41-8211-E227541B6197}" destId="{826739AC-FD8A-B44E-BE4E-D18433DF14F2}" srcOrd="0" destOrd="0" parTransId="{09064011-2465-024B-900E-8648F501732D}" sibTransId="{EF0B8DE8-8C33-4646-870B-621551269151}"/>
    <dgm:cxn modelId="{F39CCE6C-8E46-AE42-AC9D-4735A43DEA4D}" type="presOf" srcId="{826739AC-FD8A-B44E-BE4E-D18433DF14F2}" destId="{D0D25D48-EFD9-D84B-A4DA-8B31944D6374}" srcOrd="1" destOrd="0" presId="urn:microsoft.com/office/officeart/2005/8/layout/hProcess4"/>
    <dgm:cxn modelId="{0EB68B72-9681-A74A-BB09-824CFA4C3278}" type="presOf" srcId="{34E0548A-1F7B-F447-8604-348EF46EF64C}" destId="{C6D8B929-9D5A-7A40-8DFC-9C6FEB583840}" srcOrd="0" destOrd="0" presId="urn:microsoft.com/office/officeart/2005/8/layout/hProcess4"/>
    <dgm:cxn modelId="{BEDE3289-9FCF-344A-8CD2-223740CBDC98}" type="presOf" srcId="{6B7C3B1C-E7DF-1A4F-963A-6FAD511F5626}" destId="{7721241E-1B34-BB4A-B580-3EC1BBA79E66}" srcOrd="0" destOrd="0" presId="urn:microsoft.com/office/officeart/2005/8/layout/hProcess4"/>
    <dgm:cxn modelId="{F183A4AB-EF25-F744-A772-B09F570866CD}" srcId="{E08C9784-6CCE-C149-94C3-2AE5D4E6D230}" destId="{FDB6D838-8EAD-1F47-9234-0EBB4848A479}" srcOrd="0" destOrd="0" parTransId="{33C2CB17-A7EA-6440-B979-DE8F4B183D61}" sibTransId="{8BF0B3D2-A3F8-2F40-848A-DCC11B436E18}"/>
    <dgm:cxn modelId="{ED54FCD2-8458-714D-B9EE-7AB53A92EA3C}" srcId="{34E0548A-1F7B-F447-8604-348EF46EF64C}" destId="{E08C9784-6CCE-C149-94C3-2AE5D4E6D230}" srcOrd="1" destOrd="0" parTransId="{CB56A79A-2725-0344-9809-64555CC81ECD}" sibTransId="{1A0CAEB0-C451-9F4A-80E4-A626396E2092}"/>
    <dgm:cxn modelId="{D0E09ED7-42E9-0F49-AE8E-5D364247BE4F}" type="presOf" srcId="{D36CDDBA-B26A-FB45-B49A-6CE4412EE03F}" destId="{2AEC0489-DE83-A041-B350-4ACE6F083F60}" srcOrd="0" destOrd="0" presId="urn:microsoft.com/office/officeart/2005/8/layout/hProcess4"/>
    <dgm:cxn modelId="{F8D7F5EE-BBE6-E14E-BFBA-18EAF1AF4B9A}" srcId="{34E0548A-1F7B-F447-8604-348EF46EF64C}" destId="{D36CDDBA-B26A-FB45-B49A-6CE4412EE03F}" srcOrd="2" destOrd="0" parTransId="{AB4EA7F5-5722-F542-8D10-3F244392BF86}" sibTransId="{7F0801AF-1C7C-834B-B08C-1C8BB98E7DF9}"/>
    <dgm:cxn modelId="{893D1EEE-BAF6-4443-A95D-E4ACA70A2EEA}" type="presParOf" srcId="{C6D8B929-9D5A-7A40-8DFC-9C6FEB583840}" destId="{4EDA2C4A-4060-374C-B270-428D7F93D08A}" srcOrd="0" destOrd="0" presId="urn:microsoft.com/office/officeart/2005/8/layout/hProcess4"/>
    <dgm:cxn modelId="{CDF91259-D64B-AE49-BD59-71F08429CC8F}" type="presParOf" srcId="{C6D8B929-9D5A-7A40-8DFC-9C6FEB583840}" destId="{38DA1705-D13D-244C-919D-3F3ACB7031A7}" srcOrd="1" destOrd="0" presId="urn:microsoft.com/office/officeart/2005/8/layout/hProcess4"/>
    <dgm:cxn modelId="{96D3F4F6-07AA-6D4D-B353-5522B6736A51}" type="presParOf" srcId="{C6D8B929-9D5A-7A40-8DFC-9C6FEB583840}" destId="{E1829D15-F106-4849-B825-DFBF6963424D}" srcOrd="2" destOrd="0" presId="urn:microsoft.com/office/officeart/2005/8/layout/hProcess4"/>
    <dgm:cxn modelId="{C0A73F59-0A2F-CB40-B6DA-F711581EC40B}" type="presParOf" srcId="{E1829D15-F106-4849-B825-DFBF6963424D}" destId="{73A14770-655C-1D46-89D5-8DB329217E33}" srcOrd="0" destOrd="0" presId="urn:microsoft.com/office/officeart/2005/8/layout/hProcess4"/>
    <dgm:cxn modelId="{9A4B45B8-FC14-9445-AA5D-191487061806}" type="presParOf" srcId="{73A14770-655C-1D46-89D5-8DB329217E33}" destId="{43B829E7-11CD-1241-9719-379C91CF42B0}" srcOrd="0" destOrd="0" presId="urn:microsoft.com/office/officeart/2005/8/layout/hProcess4"/>
    <dgm:cxn modelId="{BA08CF11-39DA-3442-8443-BCC859A0706C}" type="presParOf" srcId="{73A14770-655C-1D46-89D5-8DB329217E33}" destId="{E1F1F8E2-00E2-6340-A162-81208D230B5E}" srcOrd="1" destOrd="0" presId="urn:microsoft.com/office/officeart/2005/8/layout/hProcess4"/>
    <dgm:cxn modelId="{070619BF-1F8B-BD47-ACB4-42D0D210E948}" type="presParOf" srcId="{73A14770-655C-1D46-89D5-8DB329217E33}" destId="{D0D25D48-EFD9-D84B-A4DA-8B31944D6374}" srcOrd="2" destOrd="0" presId="urn:microsoft.com/office/officeart/2005/8/layout/hProcess4"/>
    <dgm:cxn modelId="{2AC7D2A9-9D44-A642-AF24-DE12C5F40B57}" type="presParOf" srcId="{73A14770-655C-1D46-89D5-8DB329217E33}" destId="{37E6B4ED-2FA9-1549-93CF-29A61F451026}" srcOrd="3" destOrd="0" presId="urn:microsoft.com/office/officeart/2005/8/layout/hProcess4"/>
    <dgm:cxn modelId="{767BFB98-7E6B-684B-BACE-7B4C3A1D0B2E}" type="presParOf" srcId="{73A14770-655C-1D46-89D5-8DB329217E33}" destId="{D8F65D99-6053-504C-A5AA-6750F4CF2A12}" srcOrd="4" destOrd="0" presId="urn:microsoft.com/office/officeart/2005/8/layout/hProcess4"/>
    <dgm:cxn modelId="{67F1928B-3248-A541-A803-25DB99F7F409}" type="presParOf" srcId="{E1829D15-F106-4849-B825-DFBF6963424D}" destId="{547266F9-FFCC-1F4C-BEFE-30E2C84FD5EB}" srcOrd="1" destOrd="0" presId="urn:microsoft.com/office/officeart/2005/8/layout/hProcess4"/>
    <dgm:cxn modelId="{0ABFDFDD-479F-2342-9210-AB8705142EDE}" type="presParOf" srcId="{E1829D15-F106-4849-B825-DFBF6963424D}" destId="{8D579487-66F8-7D48-9315-15188F3E02A6}" srcOrd="2" destOrd="0" presId="urn:microsoft.com/office/officeart/2005/8/layout/hProcess4"/>
    <dgm:cxn modelId="{7E2E1F85-FD96-1B4B-B3AB-07D22532301A}" type="presParOf" srcId="{8D579487-66F8-7D48-9315-15188F3E02A6}" destId="{C1393E01-D718-4944-8649-EAB091F2EA03}" srcOrd="0" destOrd="0" presId="urn:microsoft.com/office/officeart/2005/8/layout/hProcess4"/>
    <dgm:cxn modelId="{5195865C-2894-5348-B43D-E4E64F9AB058}" type="presParOf" srcId="{8D579487-66F8-7D48-9315-15188F3E02A6}" destId="{FCAF3264-2796-F741-8522-16890694197C}" srcOrd="1" destOrd="0" presId="urn:microsoft.com/office/officeart/2005/8/layout/hProcess4"/>
    <dgm:cxn modelId="{0A4DA7DA-B104-FD4E-9B43-1F7440AC2F5C}" type="presParOf" srcId="{8D579487-66F8-7D48-9315-15188F3E02A6}" destId="{8266BD32-8398-D94B-A59D-E014470CAA01}" srcOrd="2" destOrd="0" presId="urn:microsoft.com/office/officeart/2005/8/layout/hProcess4"/>
    <dgm:cxn modelId="{6A4A1108-297A-CA42-AA34-FA028BE37FB8}" type="presParOf" srcId="{8D579487-66F8-7D48-9315-15188F3E02A6}" destId="{AF6C11DD-01E8-CE43-9052-22E1EB109848}" srcOrd="3" destOrd="0" presId="urn:microsoft.com/office/officeart/2005/8/layout/hProcess4"/>
    <dgm:cxn modelId="{6C66A2B0-F700-3240-AFCF-FE7943D3A8D7}" type="presParOf" srcId="{8D579487-66F8-7D48-9315-15188F3E02A6}" destId="{744FB6C5-C76E-F34F-95AD-52FABF775478}" srcOrd="4" destOrd="0" presId="urn:microsoft.com/office/officeart/2005/8/layout/hProcess4"/>
    <dgm:cxn modelId="{08278340-7F2D-8946-AC78-41D5EAB72417}" type="presParOf" srcId="{E1829D15-F106-4849-B825-DFBF6963424D}" destId="{D028FD5A-CE18-344C-AD60-6CE453072443}" srcOrd="3" destOrd="0" presId="urn:microsoft.com/office/officeart/2005/8/layout/hProcess4"/>
    <dgm:cxn modelId="{31184CFE-0E9C-4C4E-B9D8-3A992109DC52}" type="presParOf" srcId="{E1829D15-F106-4849-B825-DFBF6963424D}" destId="{5BFB206A-B15A-FF40-BCC9-F4851DA316E5}" srcOrd="4" destOrd="0" presId="urn:microsoft.com/office/officeart/2005/8/layout/hProcess4"/>
    <dgm:cxn modelId="{CA53D894-B779-A740-AE37-D99009FD8135}" type="presParOf" srcId="{5BFB206A-B15A-FF40-BCC9-F4851DA316E5}" destId="{E41FB940-9FE7-FB43-8208-13E08757D761}" srcOrd="0" destOrd="0" presId="urn:microsoft.com/office/officeart/2005/8/layout/hProcess4"/>
    <dgm:cxn modelId="{03A0474B-159F-D444-93D3-2320AE57D9D9}" type="presParOf" srcId="{5BFB206A-B15A-FF40-BCC9-F4851DA316E5}" destId="{7721241E-1B34-BB4A-B580-3EC1BBA79E66}" srcOrd="1" destOrd="0" presId="urn:microsoft.com/office/officeart/2005/8/layout/hProcess4"/>
    <dgm:cxn modelId="{2A3757D8-86E8-3343-86A8-415692091888}" type="presParOf" srcId="{5BFB206A-B15A-FF40-BCC9-F4851DA316E5}" destId="{A3432C0B-52D0-6649-86EC-F14D3EA37467}" srcOrd="2" destOrd="0" presId="urn:microsoft.com/office/officeart/2005/8/layout/hProcess4"/>
    <dgm:cxn modelId="{EF524C86-E0FA-6B4A-A92A-5C5C49FB0BA0}" type="presParOf" srcId="{5BFB206A-B15A-FF40-BCC9-F4851DA316E5}" destId="{2AEC0489-DE83-A041-B350-4ACE6F083F60}" srcOrd="3" destOrd="0" presId="urn:microsoft.com/office/officeart/2005/8/layout/hProcess4"/>
    <dgm:cxn modelId="{A801DB97-6A05-494E-B86F-585BD8352597}" type="presParOf" srcId="{5BFB206A-B15A-FF40-BCC9-F4851DA316E5}" destId="{2015203A-869F-D24D-A79C-027DFC8A459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09CC9E-0742-3B40-98D1-191FF419A6F5}" type="doc">
      <dgm:prSet loTypeId="urn:microsoft.com/office/officeart/2005/8/layout/hierarchy1" loCatId="" qsTypeId="urn:microsoft.com/office/officeart/2005/8/quickstyle/3D3" qsCatId="3D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4D91EC10-016E-2B49-934D-99C7AEA80405}">
      <dgm:prSet phldrT="[Text]"/>
      <dgm:spPr/>
      <dgm:t>
        <a:bodyPr/>
        <a:lstStyle/>
        <a:p>
          <a:r>
            <a:rPr lang="pt-BR" dirty="0"/>
            <a:t>Dados</a:t>
          </a:r>
        </a:p>
      </dgm:t>
    </dgm:pt>
    <dgm:pt modelId="{D0E5EAF7-82D8-DE43-8D11-8C2E3443EAFA}" type="parTrans" cxnId="{8F254EE6-2F2D-DA47-9260-43C02099994B}">
      <dgm:prSet/>
      <dgm:spPr/>
      <dgm:t>
        <a:bodyPr/>
        <a:lstStyle/>
        <a:p>
          <a:endParaRPr lang="pt-BR"/>
        </a:p>
      </dgm:t>
    </dgm:pt>
    <dgm:pt modelId="{63CF6A9E-CBF4-264D-95E7-C02C4830C1DF}" type="sibTrans" cxnId="{8F254EE6-2F2D-DA47-9260-43C02099994B}">
      <dgm:prSet/>
      <dgm:spPr/>
      <dgm:t>
        <a:bodyPr/>
        <a:lstStyle/>
        <a:p>
          <a:endParaRPr lang="pt-BR"/>
        </a:p>
      </dgm:t>
    </dgm:pt>
    <dgm:pt modelId="{A383CE1E-1945-3245-9126-369935C16A72}">
      <dgm:prSet phldrT="[Text]"/>
      <dgm:spPr/>
      <dgm:t>
        <a:bodyPr/>
        <a:lstStyle/>
        <a:p>
          <a:r>
            <a:rPr lang="pt-BR" dirty="0"/>
            <a:t>Categóricos</a:t>
          </a:r>
        </a:p>
      </dgm:t>
    </dgm:pt>
    <dgm:pt modelId="{BC1BF7AA-8AB3-164C-9B9E-CCE57B75EE0D}" type="parTrans" cxnId="{CC4F05D0-09A3-AD46-89F0-BBBD5EEB9ACE}">
      <dgm:prSet/>
      <dgm:spPr/>
      <dgm:t>
        <a:bodyPr/>
        <a:lstStyle/>
        <a:p>
          <a:endParaRPr lang="pt-BR"/>
        </a:p>
      </dgm:t>
    </dgm:pt>
    <dgm:pt modelId="{0975C660-5BA3-6940-9552-A97E18774C0F}" type="sibTrans" cxnId="{CC4F05D0-09A3-AD46-89F0-BBBD5EEB9ACE}">
      <dgm:prSet/>
      <dgm:spPr/>
      <dgm:t>
        <a:bodyPr/>
        <a:lstStyle/>
        <a:p>
          <a:endParaRPr lang="pt-BR"/>
        </a:p>
      </dgm:t>
    </dgm:pt>
    <dgm:pt modelId="{C0E6B9D2-D3E4-4D42-A8FA-88FC2B6419B4}">
      <dgm:prSet phldrT="[Text]"/>
      <dgm:spPr/>
      <dgm:t>
        <a:bodyPr/>
        <a:lstStyle/>
        <a:p>
          <a:r>
            <a:rPr lang="pt-BR" dirty="0"/>
            <a:t>Numéricos</a:t>
          </a:r>
        </a:p>
      </dgm:t>
    </dgm:pt>
    <dgm:pt modelId="{860F5B44-7755-9D46-A364-183A1E3E0BC1}" type="parTrans" cxnId="{17FE0E38-ED48-8E4D-9D10-C3577770E60C}">
      <dgm:prSet/>
      <dgm:spPr/>
      <dgm:t>
        <a:bodyPr/>
        <a:lstStyle/>
        <a:p>
          <a:endParaRPr lang="pt-BR"/>
        </a:p>
      </dgm:t>
    </dgm:pt>
    <dgm:pt modelId="{8335960F-9A88-C245-AE65-F1C916FAB055}" type="sibTrans" cxnId="{17FE0E38-ED48-8E4D-9D10-C3577770E60C}">
      <dgm:prSet/>
      <dgm:spPr/>
      <dgm:t>
        <a:bodyPr/>
        <a:lstStyle/>
        <a:p>
          <a:endParaRPr lang="pt-BR"/>
        </a:p>
      </dgm:t>
    </dgm:pt>
    <dgm:pt modelId="{EEF8E625-3D4B-9E40-9C72-C8EEA5955FBA}">
      <dgm:prSet phldrT="[Text]"/>
      <dgm:spPr/>
      <dgm:t>
        <a:bodyPr/>
        <a:lstStyle/>
        <a:p>
          <a:r>
            <a:rPr lang="pt-BR" dirty="0"/>
            <a:t>Nominal</a:t>
          </a:r>
        </a:p>
      </dgm:t>
    </dgm:pt>
    <dgm:pt modelId="{CCEAF852-6D41-0249-9DBD-0B834A9A3465}" type="parTrans" cxnId="{33101FE7-B746-A443-94D3-80D862D7FEAE}">
      <dgm:prSet/>
      <dgm:spPr/>
      <dgm:t>
        <a:bodyPr/>
        <a:lstStyle/>
        <a:p>
          <a:endParaRPr lang="pt-BR"/>
        </a:p>
      </dgm:t>
    </dgm:pt>
    <dgm:pt modelId="{F5D618F7-E866-C44B-8B00-4BCF1D9002D9}" type="sibTrans" cxnId="{33101FE7-B746-A443-94D3-80D862D7FEAE}">
      <dgm:prSet/>
      <dgm:spPr/>
      <dgm:t>
        <a:bodyPr/>
        <a:lstStyle/>
        <a:p>
          <a:endParaRPr lang="pt-BR"/>
        </a:p>
      </dgm:t>
    </dgm:pt>
    <dgm:pt modelId="{3F26BA76-22EA-0349-81C1-7AFD4CD39B90}">
      <dgm:prSet phldrT="[Text]"/>
      <dgm:spPr/>
      <dgm:t>
        <a:bodyPr/>
        <a:lstStyle/>
        <a:p>
          <a:r>
            <a:rPr lang="pt-BR" dirty="0"/>
            <a:t>Ordinal</a:t>
          </a:r>
        </a:p>
      </dgm:t>
    </dgm:pt>
    <dgm:pt modelId="{CDA7AF35-9DDE-2E4C-9357-ADEA519532AD}" type="parTrans" cxnId="{DCD2EDC6-C9B7-9C43-AED3-BB8FA3AB7798}">
      <dgm:prSet/>
      <dgm:spPr/>
      <dgm:t>
        <a:bodyPr/>
        <a:lstStyle/>
        <a:p>
          <a:endParaRPr lang="pt-BR"/>
        </a:p>
      </dgm:t>
    </dgm:pt>
    <dgm:pt modelId="{D195B9F9-8FBE-C54B-A1BC-C1B31A1CE92A}" type="sibTrans" cxnId="{DCD2EDC6-C9B7-9C43-AED3-BB8FA3AB7798}">
      <dgm:prSet/>
      <dgm:spPr/>
      <dgm:t>
        <a:bodyPr/>
        <a:lstStyle/>
        <a:p>
          <a:endParaRPr lang="pt-BR"/>
        </a:p>
      </dgm:t>
    </dgm:pt>
    <dgm:pt modelId="{B5638CBE-D759-664A-8C74-F2582CEEC106}">
      <dgm:prSet phldrT="[Text]"/>
      <dgm:spPr/>
      <dgm:t>
        <a:bodyPr/>
        <a:lstStyle/>
        <a:p>
          <a:r>
            <a:rPr lang="pt-BR" dirty="0"/>
            <a:t>Discretos</a:t>
          </a:r>
        </a:p>
      </dgm:t>
    </dgm:pt>
    <dgm:pt modelId="{CDF4B40A-131C-B74F-80EA-BED0C89E55AB}" type="parTrans" cxnId="{E802EEE7-D384-E442-8002-477E8EC7C4E2}">
      <dgm:prSet/>
      <dgm:spPr/>
      <dgm:t>
        <a:bodyPr/>
        <a:lstStyle/>
        <a:p>
          <a:endParaRPr lang="pt-BR"/>
        </a:p>
      </dgm:t>
    </dgm:pt>
    <dgm:pt modelId="{E57BC113-90E8-8440-B98F-53AA89F6DB25}" type="sibTrans" cxnId="{E802EEE7-D384-E442-8002-477E8EC7C4E2}">
      <dgm:prSet/>
      <dgm:spPr/>
      <dgm:t>
        <a:bodyPr/>
        <a:lstStyle/>
        <a:p>
          <a:endParaRPr lang="pt-BR"/>
        </a:p>
      </dgm:t>
    </dgm:pt>
    <dgm:pt modelId="{2C266A73-255F-354E-8925-D85072E28E0A}">
      <dgm:prSet phldrT="[Text]"/>
      <dgm:spPr/>
      <dgm:t>
        <a:bodyPr/>
        <a:lstStyle/>
        <a:p>
          <a:r>
            <a:rPr lang="pt-BR" dirty="0"/>
            <a:t>Contínuos</a:t>
          </a:r>
        </a:p>
      </dgm:t>
    </dgm:pt>
    <dgm:pt modelId="{3F166931-A3B0-194F-A88A-A463A5CCAB0D}" type="parTrans" cxnId="{292FE528-5ACB-9240-8282-52C28E931E44}">
      <dgm:prSet/>
      <dgm:spPr/>
      <dgm:t>
        <a:bodyPr/>
        <a:lstStyle/>
        <a:p>
          <a:endParaRPr lang="pt-BR"/>
        </a:p>
      </dgm:t>
    </dgm:pt>
    <dgm:pt modelId="{51476316-FDB8-744C-AC9D-E73E028B6491}" type="sibTrans" cxnId="{292FE528-5ACB-9240-8282-52C28E931E44}">
      <dgm:prSet/>
      <dgm:spPr/>
      <dgm:t>
        <a:bodyPr/>
        <a:lstStyle/>
        <a:p>
          <a:endParaRPr lang="pt-BR"/>
        </a:p>
      </dgm:t>
    </dgm:pt>
    <dgm:pt modelId="{1D84D35E-ECC7-1246-9FF9-2B133F0C738F}" type="pres">
      <dgm:prSet presAssocID="{5509CC9E-0742-3B40-98D1-191FF419A6F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0A75518-54CF-CD45-949B-7E0603D0D87A}" type="pres">
      <dgm:prSet presAssocID="{4D91EC10-016E-2B49-934D-99C7AEA80405}" presName="hierRoot1" presStyleCnt="0"/>
      <dgm:spPr/>
    </dgm:pt>
    <dgm:pt modelId="{44273D0C-5A65-9A48-AB54-6142AAB80C3C}" type="pres">
      <dgm:prSet presAssocID="{4D91EC10-016E-2B49-934D-99C7AEA80405}" presName="composite" presStyleCnt="0"/>
      <dgm:spPr/>
    </dgm:pt>
    <dgm:pt modelId="{43DF5BA8-1454-1245-BF32-450B39483CCF}" type="pres">
      <dgm:prSet presAssocID="{4D91EC10-016E-2B49-934D-99C7AEA80405}" presName="background" presStyleLbl="node0" presStyleIdx="0" presStyleCnt="1"/>
      <dgm:spPr/>
    </dgm:pt>
    <dgm:pt modelId="{68DEDB03-F31E-7F4D-A3F9-808A93A2C828}" type="pres">
      <dgm:prSet presAssocID="{4D91EC10-016E-2B49-934D-99C7AEA80405}" presName="text" presStyleLbl="fgAcc0" presStyleIdx="0" presStyleCnt="1">
        <dgm:presLayoutVars>
          <dgm:chPref val="3"/>
        </dgm:presLayoutVars>
      </dgm:prSet>
      <dgm:spPr/>
    </dgm:pt>
    <dgm:pt modelId="{D276723D-9674-8243-BD31-6C75D3D408C3}" type="pres">
      <dgm:prSet presAssocID="{4D91EC10-016E-2B49-934D-99C7AEA80405}" presName="hierChild2" presStyleCnt="0"/>
      <dgm:spPr/>
    </dgm:pt>
    <dgm:pt modelId="{DAA8C14A-142D-404E-85DB-600BC660BCC5}" type="pres">
      <dgm:prSet presAssocID="{BC1BF7AA-8AB3-164C-9B9E-CCE57B75EE0D}" presName="Name10" presStyleLbl="parChTrans1D2" presStyleIdx="0" presStyleCnt="2"/>
      <dgm:spPr/>
    </dgm:pt>
    <dgm:pt modelId="{339A35BB-1542-764D-98D8-8BF50F5A1BD6}" type="pres">
      <dgm:prSet presAssocID="{A383CE1E-1945-3245-9126-369935C16A72}" presName="hierRoot2" presStyleCnt="0"/>
      <dgm:spPr/>
    </dgm:pt>
    <dgm:pt modelId="{8C926B2D-A46D-DE49-A44E-971490AE0F5A}" type="pres">
      <dgm:prSet presAssocID="{A383CE1E-1945-3245-9126-369935C16A72}" presName="composite2" presStyleCnt="0"/>
      <dgm:spPr/>
    </dgm:pt>
    <dgm:pt modelId="{3DDF2E45-6220-0F43-BDD1-2AD96AAA3E49}" type="pres">
      <dgm:prSet presAssocID="{A383CE1E-1945-3245-9126-369935C16A72}" presName="background2" presStyleLbl="node2" presStyleIdx="0" presStyleCnt="2"/>
      <dgm:spPr/>
    </dgm:pt>
    <dgm:pt modelId="{FDB33B4E-2D03-F04B-B29A-68E875BD578B}" type="pres">
      <dgm:prSet presAssocID="{A383CE1E-1945-3245-9126-369935C16A72}" presName="text2" presStyleLbl="fgAcc2" presStyleIdx="0" presStyleCnt="2">
        <dgm:presLayoutVars>
          <dgm:chPref val="3"/>
        </dgm:presLayoutVars>
      </dgm:prSet>
      <dgm:spPr/>
    </dgm:pt>
    <dgm:pt modelId="{EBA75BE5-4C3D-D146-B22C-5E01637BD4EE}" type="pres">
      <dgm:prSet presAssocID="{A383CE1E-1945-3245-9126-369935C16A72}" presName="hierChild3" presStyleCnt="0"/>
      <dgm:spPr/>
    </dgm:pt>
    <dgm:pt modelId="{607D9718-DB4D-254C-B2E3-2356A4A5B669}" type="pres">
      <dgm:prSet presAssocID="{CCEAF852-6D41-0249-9DBD-0B834A9A3465}" presName="Name17" presStyleLbl="parChTrans1D3" presStyleIdx="0" presStyleCnt="4"/>
      <dgm:spPr/>
    </dgm:pt>
    <dgm:pt modelId="{96B09EB5-6E91-314B-9017-20B50B1E0318}" type="pres">
      <dgm:prSet presAssocID="{EEF8E625-3D4B-9E40-9C72-C8EEA5955FBA}" presName="hierRoot3" presStyleCnt="0"/>
      <dgm:spPr/>
    </dgm:pt>
    <dgm:pt modelId="{F973B9BE-07EC-DD40-A93A-10D22A2611A7}" type="pres">
      <dgm:prSet presAssocID="{EEF8E625-3D4B-9E40-9C72-C8EEA5955FBA}" presName="composite3" presStyleCnt="0"/>
      <dgm:spPr/>
    </dgm:pt>
    <dgm:pt modelId="{9C8626AA-F329-8F40-A5A5-D6E528066194}" type="pres">
      <dgm:prSet presAssocID="{EEF8E625-3D4B-9E40-9C72-C8EEA5955FBA}" presName="background3" presStyleLbl="node3" presStyleIdx="0" presStyleCnt="4"/>
      <dgm:spPr/>
    </dgm:pt>
    <dgm:pt modelId="{06CA5874-B8E0-6F40-B466-534335D25B82}" type="pres">
      <dgm:prSet presAssocID="{EEF8E625-3D4B-9E40-9C72-C8EEA5955FBA}" presName="text3" presStyleLbl="fgAcc3" presStyleIdx="0" presStyleCnt="4">
        <dgm:presLayoutVars>
          <dgm:chPref val="3"/>
        </dgm:presLayoutVars>
      </dgm:prSet>
      <dgm:spPr/>
    </dgm:pt>
    <dgm:pt modelId="{8FD6F882-B4A7-2C40-AD5D-A011BDEF1EE8}" type="pres">
      <dgm:prSet presAssocID="{EEF8E625-3D4B-9E40-9C72-C8EEA5955FBA}" presName="hierChild4" presStyleCnt="0"/>
      <dgm:spPr/>
    </dgm:pt>
    <dgm:pt modelId="{BD66F179-9D56-5A40-958C-C6CA155BDE4D}" type="pres">
      <dgm:prSet presAssocID="{CDA7AF35-9DDE-2E4C-9357-ADEA519532AD}" presName="Name17" presStyleLbl="parChTrans1D3" presStyleIdx="1" presStyleCnt="4"/>
      <dgm:spPr/>
    </dgm:pt>
    <dgm:pt modelId="{4603ED76-7C12-6D40-8BF7-32DBF22BAD7A}" type="pres">
      <dgm:prSet presAssocID="{3F26BA76-22EA-0349-81C1-7AFD4CD39B90}" presName="hierRoot3" presStyleCnt="0"/>
      <dgm:spPr/>
    </dgm:pt>
    <dgm:pt modelId="{E2B8622A-22EC-E54F-B429-85C99B515BA0}" type="pres">
      <dgm:prSet presAssocID="{3F26BA76-22EA-0349-81C1-7AFD4CD39B90}" presName="composite3" presStyleCnt="0"/>
      <dgm:spPr/>
    </dgm:pt>
    <dgm:pt modelId="{19F40D0F-2BDF-EA4D-8B69-401447DE7F8F}" type="pres">
      <dgm:prSet presAssocID="{3F26BA76-22EA-0349-81C1-7AFD4CD39B90}" presName="background3" presStyleLbl="node3" presStyleIdx="1" presStyleCnt="4"/>
      <dgm:spPr/>
    </dgm:pt>
    <dgm:pt modelId="{F9633034-8160-8D4E-8813-FCF65320C392}" type="pres">
      <dgm:prSet presAssocID="{3F26BA76-22EA-0349-81C1-7AFD4CD39B90}" presName="text3" presStyleLbl="fgAcc3" presStyleIdx="1" presStyleCnt="4">
        <dgm:presLayoutVars>
          <dgm:chPref val="3"/>
        </dgm:presLayoutVars>
      </dgm:prSet>
      <dgm:spPr/>
    </dgm:pt>
    <dgm:pt modelId="{4162A19B-FDD0-B847-B07E-84E0C300060D}" type="pres">
      <dgm:prSet presAssocID="{3F26BA76-22EA-0349-81C1-7AFD4CD39B90}" presName="hierChild4" presStyleCnt="0"/>
      <dgm:spPr/>
    </dgm:pt>
    <dgm:pt modelId="{3E1A8F4B-2EEA-B74D-B116-4DD0639D209B}" type="pres">
      <dgm:prSet presAssocID="{860F5B44-7755-9D46-A364-183A1E3E0BC1}" presName="Name10" presStyleLbl="parChTrans1D2" presStyleIdx="1" presStyleCnt="2"/>
      <dgm:spPr/>
    </dgm:pt>
    <dgm:pt modelId="{6E6F94ED-E56E-B644-8103-755C7E1F3599}" type="pres">
      <dgm:prSet presAssocID="{C0E6B9D2-D3E4-4D42-A8FA-88FC2B6419B4}" presName="hierRoot2" presStyleCnt="0"/>
      <dgm:spPr/>
    </dgm:pt>
    <dgm:pt modelId="{E26D9F17-FD6A-BB47-8D3F-23016360DFA9}" type="pres">
      <dgm:prSet presAssocID="{C0E6B9D2-D3E4-4D42-A8FA-88FC2B6419B4}" presName="composite2" presStyleCnt="0"/>
      <dgm:spPr/>
    </dgm:pt>
    <dgm:pt modelId="{5DEF4A76-2D3F-4542-A2BE-7FA3310E2238}" type="pres">
      <dgm:prSet presAssocID="{C0E6B9D2-D3E4-4D42-A8FA-88FC2B6419B4}" presName="background2" presStyleLbl="node2" presStyleIdx="1" presStyleCnt="2"/>
      <dgm:spPr/>
    </dgm:pt>
    <dgm:pt modelId="{A7012B68-9E34-EE47-A6E4-2F03C478BD30}" type="pres">
      <dgm:prSet presAssocID="{C0E6B9D2-D3E4-4D42-A8FA-88FC2B6419B4}" presName="text2" presStyleLbl="fgAcc2" presStyleIdx="1" presStyleCnt="2">
        <dgm:presLayoutVars>
          <dgm:chPref val="3"/>
        </dgm:presLayoutVars>
      </dgm:prSet>
      <dgm:spPr/>
    </dgm:pt>
    <dgm:pt modelId="{77459E10-5881-EC4F-B1A6-9803A2788B97}" type="pres">
      <dgm:prSet presAssocID="{C0E6B9D2-D3E4-4D42-A8FA-88FC2B6419B4}" presName="hierChild3" presStyleCnt="0"/>
      <dgm:spPr/>
    </dgm:pt>
    <dgm:pt modelId="{6D0CE5BB-91D8-3E42-860B-FEFE38C9830F}" type="pres">
      <dgm:prSet presAssocID="{CDF4B40A-131C-B74F-80EA-BED0C89E55AB}" presName="Name17" presStyleLbl="parChTrans1D3" presStyleIdx="2" presStyleCnt="4"/>
      <dgm:spPr/>
    </dgm:pt>
    <dgm:pt modelId="{DA8ED734-52C0-6045-9725-14CED6528E5C}" type="pres">
      <dgm:prSet presAssocID="{B5638CBE-D759-664A-8C74-F2582CEEC106}" presName="hierRoot3" presStyleCnt="0"/>
      <dgm:spPr/>
    </dgm:pt>
    <dgm:pt modelId="{CD44E1C4-D89E-ED4C-8F5A-AADE31E0EC88}" type="pres">
      <dgm:prSet presAssocID="{B5638CBE-D759-664A-8C74-F2582CEEC106}" presName="composite3" presStyleCnt="0"/>
      <dgm:spPr/>
    </dgm:pt>
    <dgm:pt modelId="{64F95B5F-3DA1-D240-9754-3B1E50C0F2A6}" type="pres">
      <dgm:prSet presAssocID="{B5638CBE-D759-664A-8C74-F2582CEEC106}" presName="background3" presStyleLbl="node3" presStyleIdx="2" presStyleCnt="4"/>
      <dgm:spPr/>
    </dgm:pt>
    <dgm:pt modelId="{E1E1B96F-8668-9049-BEFE-0DC6F0FC0A42}" type="pres">
      <dgm:prSet presAssocID="{B5638CBE-D759-664A-8C74-F2582CEEC106}" presName="text3" presStyleLbl="fgAcc3" presStyleIdx="2" presStyleCnt="4">
        <dgm:presLayoutVars>
          <dgm:chPref val="3"/>
        </dgm:presLayoutVars>
      </dgm:prSet>
      <dgm:spPr/>
    </dgm:pt>
    <dgm:pt modelId="{EFBBDACF-5806-0E44-ADB6-147AE0305A28}" type="pres">
      <dgm:prSet presAssocID="{B5638CBE-D759-664A-8C74-F2582CEEC106}" presName="hierChild4" presStyleCnt="0"/>
      <dgm:spPr/>
    </dgm:pt>
    <dgm:pt modelId="{2B930635-4AA3-ED43-AE08-EA88C69C033C}" type="pres">
      <dgm:prSet presAssocID="{3F166931-A3B0-194F-A88A-A463A5CCAB0D}" presName="Name17" presStyleLbl="parChTrans1D3" presStyleIdx="3" presStyleCnt="4"/>
      <dgm:spPr/>
    </dgm:pt>
    <dgm:pt modelId="{A71BBD09-C470-924D-A71D-FF503FB62A16}" type="pres">
      <dgm:prSet presAssocID="{2C266A73-255F-354E-8925-D85072E28E0A}" presName="hierRoot3" presStyleCnt="0"/>
      <dgm:spPr/>
    </dgm:pt>
    <dgm:pt modelId="{BC013821-E4BB-6843-9680-53BCD2B5A7EE}" type="pres">
      <dgm:prSet presAssocID="{2C266A73-255F-354E-8925-D85072E28E0A}" presName="composite3" presStyleCnt="0"/>
      <dgm:spPr/>
    </dgm:pt>
    <dgm:pt modelId="{77E01BF2-3C42-304A-8644-C751161364C1}" type="pres">
      <dgm:prSet presAssocID="{2C266A73-255F-354E-8925-D85072E28E0A}" presName="background3" presStyleLbl="node3" presStyleIdx="3" presStyleCnt="4"/>
      <dgm:spPr/>
    </dgm:pt>
    <dgm:pt modelId="{4A096280-E352-F34C-910E-4746BF76C4A8}" type="pres">
      <dgm:prSet presAssocID="{2C266A73-255F-354E-8925-D85072E28E0A}" presName="text3" presStyleLbl="fgAcc3" presStyleIdx="3" presStyleCnt="4">
        <dgm:presLayoutVars>
          <dgm:chPref val="3"/>
        </dgm:presLayoutVars>
      </dgm:prSet>
      <dgm:spPr/>
    </dgm:pt>
    <dgm:pt modelId="{2EBC0679-02A1-4747-AD2C-CDF7464422BC}" type="pres">
      <dgm:prSet presAssocID="{2C266A73-255F-354E-8925-D85072E28E0A}" presName="hierChild4" presStyleCnt="0"/>
      <dgm:spPr/>
    </dgm:pt>
  </dgm:ptLst>
  <dgm:cxnLst>
    <dgm:cxn modelId="{928A2716-55C0-BF47-BEDD-8190090EBBF2}" type="presOf" srcId="{860F5B44-7755-9D46-A364-183A1E3E0BC1}" destId="{3E1A8F4B-2EEA-B74D-B116-4DD0639D209B}" srcOrd="0" destOrd="0" presId="urn:microsoft.com/office/officeart/2005/8/layout/hierarchy1"/>
    <dgm:cxn modelId="{292FE528-5ACB-9240-8282-52C28E931E44}" srcId="{C0E6B9D2-D3E4-4D42-A8FA-88FC2B6419B4}" destId="{2C266A73-255F-354E-8925-D85072E28E0A}" srcOrd="1" destOrd="0" parTransId="{3F166931-A3B0-194F-A88A-A463A5CCAB0D}" sibTransId="{51476316-FDB8-744C-AC9D-E73E028B6491}"/>
    <dgm:cxn modelId="{17FE0E38-ED48-8E4D-9D10-C3577770E60C}" srcId="{4D91EC10-016E-2B49-934D-99C7AEA80405}" destId="{C0E6B9D2-D3E4-4D42-A8FA-88FC2B6419B4}" srcOrd="1" destOrd="0" parTransId="{860F5B44-7755-9D46-A364-183A1E3E0BC1}" sibTransId="{8335960F-9A88-C245-AE65-F1C916FAB055}"/>
    <dgm:cxn modelId="{6EFD6D40-6FA7-E542-BDF8-261B67B4D01B}" type="presOf" srcId="{3F26BA76-22EA-0349-81C1-7AFD4CD39B90}" destId="{F9633034-8160-8D4E-8813-FCF65320C392}" srcOrd="0" destOrd="0" presId="urn:microsoft.com/office/officeart/2005/8/layout/hierarchy1"/>
    <dgm:cxn modelId="{0B6B1B44-4C79-E94B-ABA6-661D01DED9A3}" type="presOf" srcId="{4D91EC10-016E-2B49-934D-99C7AEA80405}" destId="{68DEDB03-F31E-7F4D-A3F9-808A93A2C828}" srcOrd="0" destOrd="0" presId="urn:microsoft.com/office/officeart/2005/8/layout/hierarchy1"/>
    <dgm:cxn modelId="{33423844-0697-B244-BBB2-AD3A0303DA75}" type="presOf" srcId="{2C266A73-255F-354E-8925-D85072E28E0A}" destId="{4A096280-E352-F34C-910E-4746BF76C4A8}" srcOrd="0" destOrd="0" presId="urn:microsoft.com/office/officeart/2005/8/layout/hierarchy1"/>
    <dgm:cxn modelId="{EDFDCE7F-8E7D-7948-A364-8088339250F3}" type="presOf" srcId="{EEF8E625-3D4B-9E40-9C72-C8EEA5955FBA}" destId="{06CA5874-B8E0-6F40-B466-534335D25B82}" srcOrd="0" destOrd="0" presId="urn:microsoft.com/office/officeart/2005/8/layout/hierarchy1"/>
    <dgm:cxn modelId="{E0FBBB87-25DA-1042-B1AC-C761F2B62B35}" type="presOf" srcId="{CDF4B40A-131C-B74F-80EA-BED0C89E55AB}" destId="{6D0CE5BB-91D8-3E42-860B-FEFE38C9830F}" srcOrd="0" destOrd="0" presId="urn:microsoft.com/office/officeart/2005/8/layout/hierarchy1"/>
    <dgm:cxn modelId="{CD51098D-AB72-8546-8C60-86E524C77D96}" type="presOf" srcId="{CCEAF852-6D41-0249-9DBD-0B834A9A3465}" destId="{607D9718-DB4D-254C-B2E3-2356A4A5B669}" srcOrd="0" destOrd="0" presId="urn:microsoft.com/office/officeart/2005/8/layout/hierarchy1"/>
    <dgm:cxn modelId="{88983093-736E-0849-A97E-85367361ADCB}" type="presOf" srcId="{B5638CBE-D759-664A-8C74-F2582CEEC106}" destId="{E1E1B96F-8668-9049-BEFE-0DC6F0FC0A42}" srcOrd="0" destOrd="0" presId="urn:microsoft.com/office/officeart/2005/8/layout/hierarchy1"/>
    <dgm:cxn modelId="{EBC26CA8-F91A-3142-AAFF-1307C43191F8}" type="presOf" srcId="{3F166931-A3B0-194F-A88A-A463A5CCAB0D}" destId="{2B930635-4AA3-ED43-AE08-EA88C69C033C}" srcOrd="0" destOrd="0" presId="urn:microsoft.com/office/officeart/2005/8/layout/hierarchy1"/>
    <dgm:cxn modelId="{EC7B38AC-A85C-2848-A7DB-26CA45389650}" type="presOf" srcId="{BC1BF7AA-8AB3-164C-9B9E-CCE57B75EE0D}" destId="{DAA8C14A-142D-404E-85DB-600BC660BCC5}" srcOrd="0" destOrd="0" presId="urn:microsoft.com/office/officeart/2005/8/layout/hierarchy1"/>
    <dgm:cxn modelId="{45EDA8B4-588A-2547-98D1-243782A4175A}" type="presOf" srcId="{A383CE1E-1945-3245-9126-369935C16A72}" destId="{FDB33B4E-2D03-F04B-B29A-68E875BD578B}" srcOrd="0" destOrd="0" presId="urn:microsoft.com/office/officeart/2005/8/layout/hierarchy1"/>
    <dgm:cxn modelId="{DCD2EDC6-C9B7-9C43-AED3-BB8FA3AB7798}" srcId="{A383CE1E-1945-3245-9126-369935C16A72}" destId="{3F26BA76-22EA-0349-81C1-7AFD4CD39B90}" srcOrd="1" destOrd="0" parTransId="{CDA7AF35-9DDE-2E4C-9357-ADEA519532AD}" sibTransId="{D195B9F9-8FBE-C54B-A1BC-C1B31A1CE92A}"/>
    <dgm:cxn modelId="{CC4F05D0-09A3-AD46-89F0-BBBD5EEB9ACE}" srcId="{4D91EC10-016E-2B49-934D-99C7AEA80405}" destId="{A383CE1E-1945-3245-9126-369935C16A72}" srcOrd="0" destOrd="0" parTransId="{BC1BF7AA-8AB3-164C-9B9E-CCE57B75EE0D}" sibTransId="{0975C660-5BA3-6940-9552-A97E18774C0F}"/>
    <dgm:cxn modelId="{5262EFD4-887B-B143-920F-714F6CCD07DD}" type="presOf" srcId="{5509CC9E-0742-3B40-98D1-191FF419A6F5}" destId="{1D84D35E-ECC7-1246-9FF9-2B133F0C738F}" srcOrd="0" destOrd="0" presId="urn:microsoft.com/office/officeart/2005/8/layout/hierarchy1"/>
    <dgm:cxn modelId="{37DAE9DC-674C-D440-A474-B76EDF2A8174}" type="presOf" srcId="{C0E6B9D2-D3E4-4D42-A8FA-88FC2B6419B4}" destId="{A7012B68-9E34-EE47-A6E4-2F03C478BD30}" srcOrd="0" destOrd="0" presId="urn:microsoft.com/office/officeart/2005/8/layout/hierarchy1"/>
    <dgm:cxn modelId="{8F254EE6-2F2D-DA47-9260-43C02099994B}" srcId="{5509CC9E-0742-3B40-98D1-191FF419A6F5}" destId="{4D91EC10-016E-2B49-934D-99C7AEA80405}" srcOrd="0" destOrd="0" parTransId="{D0E5EAF7-82D8-DE43-8D11-8C2E3443EAFA}" sibTransId="{63CF6A9E-CBF4-264D-95E7-C02C4830C1DF}"/>
    <dgm:cxn modelId="{33101FE7-B746-A443-94D3-80D862D7FEAE}" srcId="{A383CE1E-1945-3245-9126-369935C16A72}" destId="{EEF8E625-3D4B-9E40-9C72-C8EEA5955FBA}" srcOrd="0" destOrd="0" parTransId="{CCEAF852-6D41-0249-9DBD-0B834A9A3465}" sibTransId="{F5D618F7-E866-C44B-8B00-4BCF1D9002D9}"/>
    <dgm:cxn modelId="{E802EEE7-D384-E442-8002-477E8EC7C4E2}" srcId="{C0E6B9D2-D3E4-4D42-A8FA-88FC2B6419B4}" destId="{B5638CBE-D759-664A-8C74-F2582CEEC106}" srcOrd="0" destOrd="0" parTransId="{CDF4B40A-131C-B74F-80EA-BED0C89E55AB}" sibTransId="{E57BC113-90E8-8440-B98F-53AA89F6DB25}"/>
    <dgm:cxn modelId="{F4C1C9EB-F958-6446-8B5E-0713B01917E6}" type="presOf" srcId="{CDA7AF35-9DDE-2E4C-9357-ADEA519532AD}" destId="{BD66F179-9D56-5A40-958C-C6CA155BDE4D}" srcOrd="0" destOrd="0" presId="urn:microsoft.com/office/officeart/2005/8/layout/hierarchy1"/>
    <dgm:cxn modelId="{7008D7DE-B65C-BF43-9859-EE2BEFFBF7E8}" type="presParOf" srcId="{1D84D35E-ECC7-1246-9FF9-2B133F0C738F}" destId="{20A75518-54CF-CD45-949B-7E0603D0D87A}" srcOrd="0" destOrd="0" presId="urn:microsoft.com/office/officeart/2005/8/layout/hierarchy1"/>
    <dgm:cxn modelId="{B01C5A48-8CD8-534E-AB61-3EC34849438B}" type="presParOf" srcId="{20A75518-54CF-CD45-949B-7E0603D0D87A}" destId="{44273D0C-5A65-9A48-AB54-6142AAB80C3C}" srcOrd="0" destOrd="0" presId="urn:microsoft.com/office/officeart/2005/8/layout/hierarchy1"/>
    <dgm:cxn modelId="{AD0E4E70-48E2-F740-90BB-06EC14E83075}" type="presParOf" srcId="{44273D0C-5A65-9A48-AB54-6142AAB80C3C}" destId="{43DF5BA8-1454-1245-BF32-450B39483CCF}" srcOrd="0" destOrd="0" presId="urn:microsoft.com/office/officeart/2005/8/layout/hierarchy1"/>
    <dgm:cxn modelId="{ED66F65B-D979-894C-92B1-3C4FFB588A49}" type="presParOf" srcId="{44273D0C-5A65-9A48-AB54-6142AAB80C3C}" destId="{68DEDB03-F31E-7F4D-A3F9-808A93A2C828}" srcOrd="1" destOrd="0" presId="urn:microsoft.com/office/officeart/2005/8/layout/hierarchy1"/>
    <dgm:cxn modelId="{33D0FD75-F371-714F-8AAB-F28F23FF5A18}" type="presParOf" srcId="{20A75518-54CF-CD45-949B-7E0603D0D87A}" destId="{D276723D-9674-8243-BD31-6C75D3D408C3}" srcOrd="1" destOrd="0" presId="urn:microsoft.com/office/officeart/2005/8/layout/hierarchy1"/>
    <dgm:cxn modelId="{089707F7-EB21-734A-8031-726334DE5768}" type="presParOf" srcId="{D276723D-9674-8243-BD31-6C75D3D408C3}" destId="{DAA8C14A-142D-404E-85DB-600BC660BCC5}" srcOrd="0" destOrd="0" presId="urn:microsoft.com/office/officeart/2005/8/layout/hierarchy1"/>
    <dgm:cxn modelId="{FFF3602B-6A1B-EA41-9E3B-CC8743449FAD}" type="presParOf" srcId="{D276723D-9674-8243-BD31-6C75D3D408C3}" destId="{339A35BB-1542-764D-98D8-8BF50F5A1BD6}" srcOrd="1" destOrd="0" presId="urn:microsoft.com/office/officeart/2005/8/layout/hierarchy1"/>
    <dgm:cxn modelId="{9ADE8168-AE56-4041-9639-738D25A714BE}" type="presParOf" srcId="{339A35BB-1542-764D-98D8-8BF50F5A1BD6}" destId="{8C926B2D-A46D-DE49-A44E-971490AE0F5A}" srcOrd="0" destOrd="0" presId="urn:microsoft.com/office/officeart/2005/8/layout/hierarchy1"/>
    <dgm:cxn modelId="{65EA0E3F-419E-9B46-A410-62F5FB336C3E}" type="presParOf" srcId="{8C926B2D-A46D-DE49-A44E-971490AE0F5A}" destId="{3DDF2E45-6220-0F43-BDD1-2AD96AAA3E49}" srcOrd="0" destOrd="0" presId="urn:microsoft.com/office/officeart/2005/8/layout/hierarchy1"/>
    <dgm:cxn modelId="{89E2E8BB-C861-1249-B92F-17983C8E0431}" type="presParOf" srcId="{8C926B2D-A46D-DE49-A44E-971490AE0F5A}" destId="{FDB33B4E-2D03-F04B-B29A-68E875BD578B}" srcOrd="1" destOrd="0" presId="urn:microsoft.com/office/officeart/2005/8/layout/hierarchy1"/>
    <dgm:cxn modelId="{80BD20F1-F101-F643-BA23-F4417CE14263}" type="presParOf" srcId="{339A35BB-1542-764D-98D8-8BF50F5A1BD6}" destId="{EBA75BE5-4C3D-D146-B22C-5E01637BD4EE}" srcOrd="1" destOrd="0" presId="urn:microsoft.com/office/officeart/2005/8/layout/hierarchy1"/>
    <dgm:cxn modelId="{96A1F822-5BED-AC4F-8557-BFE7A0BF4E97}" type="presParOf" srcId="{EBA75BE5-4C3D-D146-B22C-5E01637BD4EE}" destId="{607D9718-DB4D-254C-B2E3-2356A4A5B669}" srcOrd="0" destOrd="0" presId="urn:microsoft.com/office/officeart/2005/8/layout/hierarchy1"/>
    <dgm:cxn modelId="{0C60CEF9-C56A-2F4E-BE6F-70AB8D4424F2}" type="presParOf" srcId="{EBA75BE5-4C3D-D146-B22C-5E01637BD4EE}" destId="{96B09EB5-6E91-314B-9017-20B50B1E0318}" srcOrd="1" destOrd="0" presId="urn:microsoft.com/office/officeart/2005/8/layout/hierarchy1"/>
    <dgm:cxn modelId="{DF8AC77A-5747-C641-851F-E3DA6B3C3BC9}" type="presParOf" srcId="{96B09EB5-6E91-314B-9017-20B50B1E0318}" destId="{F973B9BE-07EC-DD40-A93A-10D22A2611A7}" srcOrd="0" destOrd="0" presId="urn:microsoft.com/office/officeart/2005/8/layout/hierarchy1"/>
    <dgm:cxn modelId="{6CBFEF4C-A2E6-BE43-9F73-FB8101B7091F}" type="presParOf" srcId="{F973B9BE-07EC-DD40-A93A-10D22A2611A7}" destId="{9C8626AA-F329-8F40-A5A5-D6E528066194}" srcOrd="0" destOrd="0" presId="urn:microsoft.com/office/officeart/2005/8/layout/hierarchy1"/>
    <dgm:cxn modelId="{2A8A1776-1309-954F-BAFF-394BF8ED0317}" type="presParOf" srcId="{F973B9BE-07EC-DD40-A93A-10D22A2611A7}" destId="{06CA5874-B8E0-6F40-B466-534335D25B82}" srcOrd="1" destOrd="0" presId="urn:microsoft.com/office/officeart/2005/8/layout/hierarchy1"/>
    <dgm:cxn modelId="{2AED036F-D5B3-DF48-A392-6662D4CE43AA}" type="presParOf" srcId="{96B09EB5-6E91-314B-9017-20B50B1E0318}" destId="{8FD6F882-B4A7-2C40-AD5D-A011BDEF1EE8}" srcOrd="1" destOrd="0" presId="urn:microsoft.com/office/officeart/2005/8/layout/hierarchy1"/>
    <dgm:cxn modelId="{80119BAF-75B6-FB40-A336-49B727BC56FF}" type="presParOf" srcId="{EBA75BE5-4C3D-D146-B22C-5E01637BD4EE}" destId="{BD66F179-9D56-5A40-958C-C6CA155BDE4D}" srcOrd="2" destOrd="0" presId="urn:microsoft.com/office/officeart/2005/8/layout/hierarchy1"/>
    <dgm:cxn modelId="{E7A50D21-125A-EF49-9BB6-62A0E9A1A6F9}" type="presParOf" srcId="{EBA75BE5-4C3D-D146-B22C-5E01637BD4EE}" destId="{4603ED76-7C12-6D40-8BF7-32DBF22BAD7A}" srcOrd="3" destOrd="0" presId="urn:microsoft.com/office/officeart/2005/8/layout/hierarchy1"/>
    <dgm:cxn modelId="{AFB54042-018D-1247-8522-D881811615E5}" type="presParOf" srcId="{4603ED76-7C12-6D40-8BF7-32DBF22BAD7A}" destId="{E2B8622A-22EC-E54F-B429-85C99B515BA0}" srcOrd="0" destOrd="0" presId="urn:microsoft.com/office/officeart/2005/8/layout/hierarchy1"/>
    <dgm:cxn modelId="{ED5630D3-8609-0442-AB83-63CD568FA080}" type="presParOf" srcId="{E2B8622A-22EC-E54F-B429-85C99B515BA0}" destId="{19F40D0F-2BDF-EA4D-8B69-401447DE7F8F}" srcOrd="0" destOrd="0" presId="urn:microsoft.com/office/officeart/2005/8/layout/hierarchy1"/>
    <dgm:cxn modelId="{46C88BB2-1283-1B45-A1C3-959FED21DA9E}" type="presParOf" srcId="{E2B8622A-22EC-E54F-B429-85C99B515BA0}" destId="{F9633034-8160-8D4E-8813-FCF65320C392}" srcOrd="1" destOrd="0" presId="urn:microsoft.com/office/officeart/2005/8/layout/hierarchy1"/>
    <dgm:cxn modelId="{E0F3DCD6-E9A1-7142-81CA-28B0B7114236}" type="presParOf" srcId="{4603ED76-7C12-6D40-8BF7-32DBF22BAD7A}" destId="{4162A19B-FDD0-B847-B07E-84E0C300060D}" srcOrd="1" destOrd="0" presId="urn:microsoft.com/office/officeart/2005/8/layout/hierarchy1"/>
    <dgm:cxn modelId="{1C2B01BF-6A3D-4E47-93A9-EA4EE8B35CFD}" type="presParOf" srcId="{D276723D-9674-8243-BD31-6C75D3D408C3}" destId="{3E1A8F4B-2EEA-B74D-B116-4DD0639D209B}" srcOrd="2" destOrd="0" presId="urn:microsoft.com/office/officeart/2005/8/layout/hierarchy1"/>
    <dgm:cxn modelId="{86D339FB-5F02-6440-A4CF-75F6C964607A}" type="presParOf" srcId="{D276723D-9674-8243-BD31-6C75D3D408C3}" destId="{6E6F94ED-E56E-B644-8103-755C7E1F3599}" srcOrd="3" destOrd="0" presId="urn:microsoft.com/office/officeart/2005/8/layout/hierarchy1"/>
    <dgm:cxn modelId="{4706D950-A5A5-AB4A-8124-399DF24A5754}" type="presParOf" srcId="{6E6F94ED-E56E-B644-8103-755C7E1F3599}" destId="{E26D9F17-FD6A-BB47-8D3F-23016360DFA9}" srcOrd="0" destOrd="0" presId="urn:microsoft.com/office/officeart/2005/8/layout/hierarchy1"/>
    <dgm:cxn modelId="{C36F0004-E7DD-9E4E-BDFC-3545D6A5DA56}" type="presParOf" srcId="{E26D9F17-FD6A-BB47-8D3F-23016360DFA9}" destId="{5DEF4A76-2D3F-4542-A2BE-7FA3310E2238}" srcOrd="0" destOrd="0" presId="urn:microsoft.com/office/officeart/2005/8/layout/hierarchy1"/>
    <dgm:cxn modelId="{5FF5771C-A1E4-4342-A0BB-A7A82F1554FF}" type="presParOf" srcId="{E26D9F17-FD6A-BB47-8D3F-23016360DFA9}" destId="{A7012B68-9E34-EE47-A6E4-2F03C478BD30}" srcOrd="1" destOrd="0" presId="urn:microsoft.com/office/officeart/2005/8/layout/hierarchy1"/>
    <dgm:cxn modelId="{3408C811-A6DE-D240-AE1E-5E40EBED7A25}" type="presParOf" srcId="{6E6F94ED-E56E-B644-8103-755C7E1F3599}" destId="{77459E10-5881-EC4F-B1A6-9803A2788B97}" srcOrd="1" destOrd="0" presId="urn:microsoft.com/office/officeart/2005/8/layout/hierarchy1"/>
    <dgm:cxn modelId="{84F513DD-D2A2-F34C-A7DC-EC0EBFB3D06A}" type="presParOf" srcId="{77459E10-5881-EC4F-B1A6-9803A2788B97}" destId="{6D0CE5BB-91D8-3E42-860B-FEFE38C9830F}" srcOrd="0" destOrd="0" presId="urn:microsoft.com/office/officeart/2005/8/layout/hierarchy1"/>
    <dgm:cxn modelId="{83EBDDEF-D0BD-A745-B305-317C03D50C07}" type="presParOf" srcId="{77459E10-5881-EC4F-B1A6-9803A2788B97}" destId="{DA8ED734-52C0-6045-9725-14CED6528E5C}" srcOrd="1" destOrd="0" presId="urn:microsoft.com/office/officeart/2005/8/layout/hierarchy1"/>
    <dgm:cxn modelId="{A201F45B-7347-6544-84E9-7FDFAC191B49}" type="presParOf" srcId="{DA8ED734-52C0-6045-9725-14CED6528E5C}" destId="{CD44E1C4-D89E-ED4C-8F5A-AADE31E0EC88}" srcOrd="0" destOrd="0" presId="urn:microsoft.com/office/officeart/2005/8/layout/hierarchy1"/>
    <dgm:cxn modelId="{57FC6C2D-D607-5546-9A05-B1366675F49B}" type="presParOf" srcId="{CD44E1C4-D89E-ED4C-8F5A-AADE31E0EC88}" destId="{64F95B5F-3DA1-D240-9754-3B1E50C0F2A6}" srcOrd="0" destOrd="0" presId="urn:microsoft.com/office/officeart/2005/8/layout/hierarchy1"/>
    <dgm:cxn modelId="{BEF10ACE-DC2B-5442-A40C-5A4DE8BBBB65}" type="presParOf" srcId="{CD44E1C4-D89E-ED4C-8F5A-AADE31E0EC88}" destId="{E1E1B96F-8668-9049-BEFE-0DC6F0FC0A42}" srcOrd="1" destOrd="0" presId="urn:microsoft.com/office/officeart/2005/8/layout/hierarchy1"/>
    <dgm:cxn modelId="{F1011ACA-D785-7D43-B877-6AB5A0C6FB3A}" type="presParOf" srcId="{DA8ED734-52C0-6045-9725-14CED6528E5C}" destId="{EFBBDACF-5806-0E44-ADB6-147AE0305A28}" srcOrd="1" destOrd="0" presId="urn:microsoft.com/office/officeart/2005/8/layout/hierarchy1"/>
    <dgm:cxn modelId="{61B7BEDE-55B7-5A40-B172-77E49AD5B0B1}" type="presParOf" srcId="{77459E10-5881-EC4F-B1A6-9803A2788B97}" destId="{2B930635-4AA3-ED43-AE08-EA88C69C033C}" srcOrd="2" destOrd="0" presId="urn:microsoft.com/office/officeart/2005/8/layout/hierarchy1"/>
    <dgm:cxn modelId="{3B03E139-659F-8641-A463-307F291E03E8}" type="presParOf" srcId="{77459E10-5881-EC4F-B1A6-9803A2788B97}" destId="{A71BBD09-C470-924D-A71D-FF503FB62A16}" srcOrd="3" destOrd="0" presId="urn:microsoft.com/office/officeart/2005/8/layout/hierarchy1"/>
    <dgm:cxn modelId="{9FE87516-46CB-B44E-8A79-DA55C5F068CD}" type="presParOf" srcId="{A71BBD09-C470-924D-A71D-FF503FB62A16}" destId="{BC013821-E4BB-6843-9680-53BCD2B5A7EE}" srcOrd="0" destOrd="0" presId="urn:microsoft.com/office/officeart/2005/8/layout/hierarchy1"/>
    <dgm:cxn modelId="{CA0248DD-970B-994D-A298-F35B9035D90D}" type="presParOf" srcId="{BC013821-E4BB-6843-9680-53BCD2B5A7EE}" destId="{77E01BF2-3C42-304A-8644-C751161364C1}" srcOrd="0" destOrd="0" presId="urn:microsoft.com/office/officeart/2005/8/layout/hierarchy1"/>
    <dgm:cxn modelId="{9A333026-ED30-2346-8267-5563A287AF44}" type="presParOf" srcId="{BC013821-E4BB-6843-9680-53BCD2B5A7EE}" destId="{4A096280-E352-F34C-910E-4746BF76C4A8}" srcOrd="1" destOrd="0" presId="urn:microsoft.com/office/officeart/2005/8/layout/hierarchy1"/>
    <dgm:cxn modelId="{BD96AAF1-6438-224B-A7DD-569F991B3E88}" type="presParOf" srcId="{A71BBD09-C470-924D-A71D-FF503FB62A16}" destId="{2EBC0679-02A1-4747-AD2C-CDF7464422B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42B045-1EA1-4941-B6E4-1BDB0BFAA76D}" type="doc">
      <dgm:prSet loTypeId="urn:microsoft.com/office/officeart/2005/8/layout/hProcess11" loCatId="" qsTypeId="urn:microsoft.com/office/officeart/2005/8/quickstyle/simple4" qsCatId="simple" csTypeId="urn:microsoft.com/office/officeart/2005/8/colors/accent2_2" csCatId="accent2" phldr="1"/>
      <dgm:spPr/>
    </dgm:pt>
    <dgm:pt modelId="{CEF6AE5C-EB62-8248-BBBD-89B6EECC8EE0}">
      <dgm:prSet phldrT="[Text]"/>
      <dgm:spPr/>
      <dgm:t>
        <a:bodyPr/>
        <a:lstStyle/>
        <a:p>
          <a:r>
            <a:rPr lang="pt-BR" dirty="0"/>
            <a:t>Problema</a:t>
          </a:r>
        </a:p>
      </dgm:t>
    </dgm:pt>
    <dgm:pt modelId="{91D5CFCE-8B70-1A45-8801-AE8BB8678A11}" type="parTrans" cxnId="{11C4F5F6-2B45-1649-9CFC-6FDE6ED5DFEA}">
      <dgm:prSet/>
      <dgm:spPr/>
      <dgm:t>
        <a:bodyPr/>
        <a:lstStyle/>
        <a:p>
          <a:endParaRPr lang="pt-BR"/>
        </a:p>
      </dgm:t>
    </dgm:pt>
    <dgm:pt modelId="{565BECAD-9C43-DE49-8EC1-CF8C61037C0A}" type="sibTrans" cxnId="{11C4F5F6-2B45-1649-9CFC-6FDE6ED5DFEA}">
      <dgm:prSet/>
      <dgm:spPr/>
      <dgm:t>
        <a:bodyPr/>
        <a:lstStyle/>
        <a:p>
          <a:endParaRPr lang="pt-BR"/>
        </a:p>
      </dgm:t>
    </dgm:pt>
    <dgm:pt modelId="{73EC22DA-A2A2-E040-A485-1EB811DE2A8C}">
      <dgm:prSet phldrT="[Text]"/>
      <dgm:spPr/>
      <dgm:t>
        <a:bodyPr/>
        <a:lstStyle/>
        <a:p>
          <a:r>
            <a:rPr lang="pt-BR" dirty="0"/>
            <a:t>Preparação dos dados</a:t>
          </a:r>
        </a:p>
      </dgm:t>
    </dgm:pt>
    <dgm:pt modelId="{8E7ACE01-FD02-294C-8741-BE6BB7B04F9F}" type="parTrans" cxnId="{2FEA03C9-C8FB-D347-9E9F-227965D92845}">
      <dgm:prSet/>
      <dgm:spPr/>
      <dgm:t>
        <a:bodyPr/>
        <a:lstStyle/>
        <a:p>
          <a:endParaRPr lang="pt-BR"/>
        </a:p>
      </dgm:t>
    </dgm:pt>
    <dgm:pt modelId="{A15557EF-692E-4947-BF1A-E5E789487C08}" type="sibTrans" cxnId="{2FEA03C9-C8FB-D347-9E9F-227965D92845}">
      <dgm:prSet/>
      <dgm:spPr/>
      <dgm:t>
        <a:bodyPr/>
        <a:lstStyle/>
        <a:p>
          <a:endParaRPr lang="pt-BR"/>
        </a:p>
      </dgm:t>
    </dgm:pt>
    <dgm:pt modelId="{F7744BAA-C245-C94D-AF7D-90BF06CB7502}">
      <dgm:prSet phldrT="[Text]"/>
      <dgm:spPr/>
      <dgm:t>
        <a:bodyPr/>
        <a:lstStyle/>
        <a:p>
          <a:r>
            <a:rPr lang="pt-BR" dirty="0"/>
            <a:t>Exploração dos dados</a:t>
          </a:r>
        </a:p>
      </dgm:t>
    </dgm:pt>
    <dgm:pt modelId="{D7A3CEDB-9B95-5549-914F-FCE1BE36BF88}" type="parTrans" cxnId="{BA6BE691-BC5B-E948-9C9C-68784B056415}">
      <dgm:prSet/>
      <dgm:spPr/>
      <dgm:t>
        <a:bodyPr/>
        <a:lstStyle/>
        <a:p>
          <a:endParaRPr lang="pt-BR"/>
        </a:p>
      </dgm:t>
    </dgm:pt>
    <dgm:pt modelId="{4920349B-3B0F-004D-B22F-D79DFB0F4BFF}" type="sibTrans" cxnId="{BA6BE691-BC5B-E948-9C9C-68784B056415}">
      <dgm:prSet/>
      <dgm:spPr/>
      <dgm:t>
        <a:bodyPr/>
        <a:lstStyle/>
        <a:p>
          <a:endParaRPr lang="pt-BR"/>
        </a:p>
      </dgm:t>
    </dgm:pt>
    <dgm:pt modelId="{E69CCC68-29C0-2A4B-A11A-68EB297CB0D8}">
      <dgm:prSet phldrT="[Text]"/>
      <dgm:spPr/>
      <dgm:t>
        <a:bodyPr/>
        <a:lstStyle/>
        <a:p>
          <a:r>
            <a:rPr lang="pt-BR" dirty="0"/>
            <a:t>Análise Preditiva</a:t>
          </a:r>
        </a:p>
      </dgm:t>
    </dgm:pt>
    <dgm:pt modelId="{0EA65CE3-5C0A-374B-AF5A-D43FD83FDF8B}" type="parTrans" cxnId="{0D243AF8-A2A4-EA49-B8FF-25E63CADC843}">
      <dgm:prSet/>
      <dgm:spPr/>
      <dgm:t>
        <a:bodyPr/>
        <a:lstStyle/>
        <a:p>
          <a:endParaRPr lang="pt-BR"/>
        </a:p>
      </dgm:t>
    </dgm:pt>
    <dgm:pt modelId="{52AB2BD8-27D9-DE48-BDBE-4440F069B0FC}" type="sibTrans" cxnId="{0D243AF8-A2A4-EA49-B8FF-25E63CADC843}">
      <dgm:prSet/>
      <dgm:spPr/>
      <dgm:t>
        <a:bodyPr/>
        <a:lstStyle/>
        <a:p>
          <a:endParaRPr lang="pt-BR"/>
        </a:p>
      </dgm:t>
    </dgm:pt>
    <dgm:pt modelId="{2E35320B-51A1-FE47-978A-E733108C7F8A}">
      <dgm:prSet phldrT="[Text]"/>
      <dgm:spPr/>
      <dgm:t>
        <a:bodyPr/>
        <a:lstStyle/>
        <a:p>
          <a:r>
            <a:rPr lang="pt-BR" dirty="0"/>
            <a:t>Visualização dos Resultados</a:t>
          </a:r>
        </a:p>
      </dgm:t>
    </dgm:pt>
    <dgm:pt modelId="{D7E937F5-4F7F-EF49-B27C-8B36FD578EEE}" type="parTrans" cxnId="{7BB86B2F-40B6-1A43-ACEE-6B10A72C5CC1}">
      <dgm:prSet/>
      <dgm:spPr/>
      <dgm:t>
        <a:bodyPr/>
        <a:lstStyle/>
        <a:p>
          <a:endParaRPr lang="pt-BR"/>
        </a:p>
      </dgm:t>
    </dgm:pt>
    <dgm:pt modelId="{D1774EB1-EEE9-DB4B-BCA3-F74843F69794}" type="sibTrans" cxnId="{7BB86B2F-40B6-1A43-ACEE-6B10A72C5CC1}">
      <dgm:prSet/>
      <dgm:spPr/>
      <dgm:t>
        <a:bodyPr/>
        <a:lstStyle/>
        <a:p>
          <a:endParaRPr lang="pt-BR"/>
        </a:p>
      </dgm:t>
    </dgm:pt>
    <dgm:pt modelId="{ECD5EBB5-AA54-1340-B86D-7F752C204123}" type="pres">
      <dgm:prSet presAssocID="{8A42B045-1EA1-4941-B6E4-1BDB0BFAA76D}" presName="Name0" presStyleCnt="0">
        <dgm:presLayoutVars>
          <dgm:dir/>
          <dgm:resizeHandles val="exact"/>
        </dgm:presLayoutVars>
      </dgm:prSet>
      <dgm:spPr/>
    </dgm:pt>
    <dgm:pt modelId="{585DA19B-F9F5-DD4F-84CE-45BBB7A8B7F4}" type="pres">
      <dgm:prSet presAssocID="{8A42B045-1EA1-4941-B6E4-1BDB0BFAA76D}" presName="arrow" presStyleLbl="bgShp" presStyleIdx="0" presStyleCnt="1"/>
      <dgm:spPr/>
    </dgm:pt>
    <dgm:pt modelId="{6020CB74-9D22-8244-BE5C-BEAEF40A60DE}" type="pres">
      <dgm:prSet presAssocID="{8A42B045-1EA1-4941-B6E4-1BDB0BFAA76D}" presName="points" presStyleCnt="0"/>
      <dgm:spPr/>
    </dgm:pt>
    <dgm:pt modelId="{805FD3B9-DD84-A148-8F36-DC7D264289D5}" type="pres">
      <dgm:prSet presAssocID="{CEF6AE5C-EB62-8248-BBBD-89B6EECC8EE0}" presName="compositeA" presStyleCnt="0"/>
      <dgm:spPr/>
    </dgm:pt>
    <dgm:pt modelId="{A2A525E2-F6B9-0148-9B17-7D70517BD374}" type="pres">
      <dgm:prSet presAssocID="{CEF6AE5C-EB62-8248-BBBD-89B6EECC8EE0}" presName="textA" presStyleLbl="revTx" presStyleIdx="0" presStyleCnt="5">
        <dgm:presLayoutVars>
          <dgm:bulletEnabled val="1"/>
        </dgm:presLayoutVars>
      </dgm:prSet>
      <dgm:spPr/>
    </dgm:pt>
    <dgm:pt modelId="{88E949D4-FEE0-9443-B770-7E967C9ED0AB}" type="pres">
      <dgm:prSet presAssocID="{CEF6AE5C-EB62-8248-BBBD-89B6EECC8EE0}" presName="circleA" presStyleLbl="node1" presStyleIdx="0" presStyleCnt="5"/>
      <dgm:spPr/>
    </dgm:pt>
    <dgm:pt modelId="{447A367E-D1B3-8942-A326-B14F3D6BAD6C}" type="pres">
      <dgm:prSet presAssocID="{CEF6AE5C-EB62-8248-BBBD-89B6EECC8EE0}" presName="spaceA" presStyleCnt="0"/>
      <dgm:spPr/>
    </dgm:pt>
    <dgm:pt modelId="{CF55F04E-24F2-9042-B418-2C65B4CD6E86}" type="pres">
      <dgm:prSet presAssocID="{565BECAD-9C43-DE49-8EC1-CF8C61037C0A}" presName="space" presStyleCnt="0"/>
      <dgm:spPr/>
    </dgm:pt>
    <dgm:pt modelId="{7714E68A-8CAA-3343-AE9E-EAFDB3D35C85}" type="pres">
      <dgm:prSet presAssocID="{73EC22DA-A2A2-E040-A485-1EB811DE2A8C}" presName="compositeB" presStyleCnt="0"/>
      <dgm:spPr/>
    </dgm:pt>
    <dgm:pt modelId="{042F7003-385E-0B44-9C4D-8DB33E5D3663}" type="pres">
      <dgm:prSet presAssocID="{73EC22DA-A2A2-E040-A485-1EB811DE2A8C}" presName="textB" presStyleLbl="revTx" presStyleIdx="1" presStyleCnt="5">
        <dgm:presLayoutVars>
          <dgm:bulletEnabled val="1"/>
        </dgm:presLayoutVars>
      </dgm:prSet>
      <dgm:spPr/>
    </dgm:pt>
    <dgm:pt modelId="{CBEC3596-F5EA-044D-A9D0-DA16103B1D2A}" type="pres">
      <dgm:prSet presAssocID="{73EC22DA-A2A2-E040-A485-1EB811DE2A8C}" presName="circleB" presStyleLbl="node1" presStyleIdx="1" presStyleCnt="5"/>
      <dgm:spPr/>
    </dgm:pt>
    <dgm:pt modelId="{D3E48139-E19B-CD4B-A7A3-34434795900B}" type="pres">
      <dgm:prSet presAssocID="{73EC22DA-A2A2-E040-A485-1EB811DE2A8C}" presName="spaceB" presStyleCnt="0"/>
      <dgm:spPr/>
    </dgm:pt>
    <dgm:pt modelId="{1AA72132-232E-6A40-AF1D-9DB2CE354B54}" type="pres">
      <dgm:prSet presAssocID="{A15557EF-692E-4947-BF1A-E5E789487C08}" presName="space" presStyleCnt="0"/>
      <dgm:spPr/>
    </dgm:pt>
    <dgm:pt modelId="{414DDC3F-C55C-EE46-B04F-43020631C043}" type="pres">
      <dgm:prSet presAssocID="{F7744BAA-C245-C94D-AF7D-90BF06CB7502}" presName="compositeA" presStyleCnt="0"/>
      <dgm:spPr/>
    </dgm:pt>
    <dgm:pt modelId="{D5DCDA64-6C3D-3148-A97A-CB2DEC1AF8DE}" type="pres">
      <dgm:prSet presAssocID="{F7744BAA-C245-C94D-AF7D-90BF06CB7502}" presName="textA" presStyleLbl="revTx" presStyleIdx="2" presStyleCnt="5">
        <dgm:presLayoutVars>
          <dgm:bulletEnabled val="1"/>
        </dgm:presLayoutVars>
      </dgm:prSet>
      <dgm:spPr/>
    </dgm:pt>
    <dgm:pt modelId="{DCA66AE0-A1AB-5F43-9F55-0FB00979FA35}" type="pres">
      <dgm:prSet presAssocID="{F7744BAA-C245-C94D-AF7D-90BF06CB7502}" presName="circleA" presStyleLbl="node1" presStyleIdx="2" presStyleCnt="5"/>
      <dgm:spPr/>
    </dgm:pt>
    <dgm:pt modelId="{AAFFAA30-5CD2-E942-AA15-900FDEC40E5A}" type="pres">
      <dgm:prSet presAssocID="{F7744BAA-C245-C94D-AF7D-90BF06CB7502}" presName="spaceA" presStyleCnt="0"/>
      <dgm:spPr/>
    </dgm:pt>
    <dgm:pt modelId="{9FDD6F0B-F0B0-FE4D-ADCD-83236452F0ED}" type="pres">
      <dgm:prSet presAssocID="{4920349B-3B0F-004D-B22F-D79DFB0F4BFF}" presName="space" presStyleCnt="0"/>
      <dgm:spPr/>
    </dgm:pt>
    <dgm:pt modelId="{6E57AAC1-8E88-7F4F-A9AD-A6C4BA5A54A3}" type="pres">
      <dgm:prSet presAssocID="{E69CCC68-29C0-2A4B-A11A-68EB297CB0D8}" presName="compositeB" presStyleCnt="0"/>
      <dgm:spPr/>
    </dgm:pt>
    <dgm:pt modelId="{77E2788A-4907-284F-A831-EBE72E9B5ACA}" type="pres">
      <dgm:prSet presAssocID="{E69CCC68-29C0-2A4B-A11A-68EB297CB0D8}" presName="textB" presStyleLbl="revTx" presStyleIdx="3" presStyleCnt="5">
        <dgm:presLayoutVars>
          <dgm:bulletEnabled val="1"/>
        </dgm:presLayoutVars>
      </dgm:prSet>
      <dgm:spPr/>
    </dgm:pt>
    <dgm:pt modelId="{73788394-BD0B-F24C-A8A2-CFFA5E9B57DE}" type="pres">
      <dgm:prSet presAssocID="{E69CCC68-29C0-2A4B-A11A-68EB297CB0D8}" presName="circleB" presStyleLbl="node1" presStyleIdx="3" presStyleCnt="5"/>
      <dgm:spPr/>
    </dgm:pt>
    <dgm:pt modelId="{CF9BB49F-50BC-144F-8C11-3CC6441C39C0}" type="pres">
      <dgm:prSet presAssocID="{E69CCC68-29C0-2A4B-A11A-68EB297CB0D8}" presName="spaceB" presStyleCnt="0"/>
      <dgm:spPr/>
    </dgm:pt>
    <dgm:pt modelId="{85AD6A43-CCE2-0D48-8D92-0EC7F46F09D6}" type="pres">
      <dgm:prSet presAssocID="{52AB2BD8-27D9-DE48-BDBE-4440F069B0FC}" presName="space" presStyleCnt="0"/>
      <dgm:spPr/>
    </dgm:pt>
    <dgm:pt modelId="{9A2089B2-D482-0843-BB5E-0CD1FCF9234B}" type="pres">
      <dgm:prSet presAssocID="{2E35320B-51A1-FE47-978A-E733108C7F8A}" presName="compositeA" presStyleCnt="0"/>
      <dgm:spPr/>
    </dgm:pt>
    <dgm:pt modelId="{B2E46436-5729-5541-907C-DA25D03F12B2}" type="pres">
      <dgm:prSet presAssocID="{2E35320B-51A1-FE47-978A-E733108C7F8A}" presName="textA" presStyleLbl="revTx" presStyleIdx="4" presStyleCnt="5">
        <dgm:presLayoutVars>
          <dgm:bulletEnabled val="1"/>
        </dgm:presLayoutVars>
      </dgm:prSet>
      <dgm:spPr/>
    </dgm:pt>
    <dgm:pt modelId="{2D7F3ACF-CD7B-4342-A1B7-29F9E9E8D4B2}" type="pres">
      <dgm:prSet presAssocID="{2E35320B-51A1-FE47-978A-E733108C7F8A}" presName="circleA" presStyleLbl="node1" presStyleIdx="4" presStyleCnt="5"/>
      <dgm:spPr/>
    </dgm:pt>
    <dgm:pt modelId="{2A10751D-4E6D-CF4C-B0A4-27D9A0BC7B6D}" type="pres">
      <dgm:prSet presAssocID="{2E35320B-51A1-FE47-978A-E733108C7F8A}" presName="spaceA" presStyleCnt="0"/>
      <dgm:spPr/>
    </dgm:pt>
  </dgm:ptLst>
  <dgm:cxnLst>
    <dgm:cxn modelId="{F1D14D0D-1756-6140-B261-D1CA765D218E}" type="presOf" srcId="{E69CCC68-29C0-2A4B-A11A-68EB297CB0D8}" destId="{77E2788A-4907-284F-A831-EBE72E9B5ACA}" srcOrd="0" destOrd="0" presId="urn:microsoft.com/office/officeart/2005/8/layout/hProcess11"/>
    <dgm:cxn modelId="{7BB86B2F-40B6-1A43-ACEE-6B10A72C5CC1}" srcId="{8A42B045-1EA1-4941-B6E4-1BDB0BFAA76D}" destId="{2E35320B-51A1-FE47-978A-E733108C7F8A}" srcOrd="4" destOrd="0" parTransId="{D7E937F5-4F7F-EF49-B27C-8B36FD578EEE}" sibTransId="{D1774EB1-EEE9-DB4B-BCA3-F74843F69794}"/>
    <dgm:cxn modelId="{44378368-2AEC-EA40-89D5-EC497172F3DE}" type="presOf" srcId="{8A42B045-1EA1-4941-B6E4-1BDB0BFAA76D}" destId="{ECD5EBB5-AA54-1340-B86D-7F752C204123}" srcOrd="0" destOrd="0" presId="urn:microsoft.com/office/officeart/2005/8/layout/hProcess11"/>
    <dgm:cxn modelId="{E754116C-3312-7A4C-AEFF-CF03D8CE9283}" type="presOf" srcId="{CEF6AE5C-EB62-8248-BBBD-89B6EECC8EE0}" destId="{A2A525E2-F6B9-0148-9B17-7D70517BD374}" srcOrd="0" destOrd="0" presId="urn:microsoft.com/office/officeart/2005/8/layout/hProcess11"/>
    <dgm:cxn modelId="{BA6BE691-BC5B-E948-9C9C-68784B056415}" srcId="{8A42B045-1EA1-4941-B6E4-1BDB0BFAA76D}" destId="{F7744BAA-C245-C94D-AF7D-90BF06CB7502}" srcOrd="2" destOrd="0" parTransId="{D7A3CEDB-9B95-5549-914F-FCE1BE36BF88}" sibTransId="{4920349B-3B0F-004D-B22F-D79DFB0F4BFF}"/>
    <dgm:cxn modelId="{19D5CA95-7728-3C46-8EB3-39590DC9A059}" type="presOf" srcId="{73EC22DA-A2A2-E040-A485-1EB811DE2A8C}" destId="{042F7003-385E-0B44-9C4D-8DB33E5D3663}" srcOrd="0" destOrd="0" presId="urn:microsoft.com/office/officeart/2005/8/layout/hProcess11"/>
    <dgm:cxn modelId="{7988D995-FAB1-7C40-87FA-4DD5FA4F23CC}" type="presOf" srcId="{F7744BAA-C245-C94D-AF7D-90BF06CB7502}" destId="{D5DCDA64-6C3D-3148-A97A-CB2DEC1AF8DE}" srcOrd="0" destOrd="0" presId="urn:microsoft.com/office/officeart/2005/8/layout/hProcess11"/>
    <dgm:cxn modelId="{2FEA03C9-C8FB-D347-9E9F-227965D92845}" srcId="{8A42B045-1EA1-4941-B6E4-1BDB0BFAA76D}" destId="{73EC22DA-A2A2-E040-A485-1EB811DE2A8C}" srcOrd="1" destOrd="0" parTransId="{8E7ACE01-FD02-294C-8741-BE6BB7B04F9F}" sibTransId="{A15557EF-692E-4947-BF1A-E5E789487C08}"/>
    <dgm:cxn modelId="{44E90CE2-41D8-7246-848F-81FB13043DF0}" type="presOf" srcId="{2E35320B-51A1-FE47-978A-E733108C7F8A}" destId="{B2E46436-5729-5541-907C-DA25D03F12B2}" srcOrd="0" destOrd="0" presId="urn:microsoft.com/office/officeart/2005/8/layout/hProcess11"/>
    <dgm:cxn modelId="{11C4F5F6-2B45-1649-9CFC-6FDE6ED5DFEA}" srcId="{8A42B045-1EA1-4941-B6E4-1BDB0BFAA76D}" destId="{CEF6AE5C-EB62-8248-BBBD-89B6EECC8EE0}" srcOrd="0" destOrd="0" parTransId="{91D5CFCE-8B70-1A45-8801-AE8BB8678A11}" sibTransId="{565BECAD-9C43-DE49-8EC1-CF8C61037C0A}"/>
    <dgm:cxn modelId="{0D243AF8-A2A4-EA49-B8FF-25E63CADC843}" srcId="{8A42B045-1EA1-4941-B6E4-1BDB0BFAA76D}" destId="{E69CCC68-29C0-2A4B-A11A-68EB297CB0D8}" srcOrd="3" destOrd="0" parTransId="{0EA65CE3-5C0A-374B-AF5A-D43FD83FDF8B}" sibTransId="{52AB2BD8-27D9-DE48-BDBE-4440F069B0FC}"/>
    <dgm:cxn modelId="{EABEE624-533E-2A42-BD94-0AAF417409C9}" type="presParOf" srcId="{ECD5EBB5-AA54-1340-B86D-7F752C204123}" destId="{585DA19B-F9F5-DD4F-84CE-45BBB7A8B7F4}" srcOrd="0" destOrd="0" presId="urn:microsoft.com/office/officeart/2005/8/layout/hProcess11"/>
    <dgm:cxn modelId="{1369C241-9FBD-434C-97D7-1E16180A3B28}" type="presParOf" srcId="{ECD5EBB5-AA54-1340-B86D-7F752C204123}" destId="{6020CB74-9D22-8244-BE5C-BEAEF40A60DE}" srcOrd="1" destOrd="0" presId="urn:microsoft.com/office/officeart/2005/8/layout/hProcess11"/>
    <dgm:cxn modelId="{AC71B199-AA97-884A-A190-20AD38390647}" type="presParOf" srcId="{6020CB74-9D22-8244-BE5C-BEAEF40A60DE}" destId="{805FD3B9-DD84-A148-8F36-DC7D264289D5}" srcOrd="0" destOrd="0" presId="urn:microsoft.com/office/officeart/2005/8/layout/hProcess11"/>
    <dgm:cxn modelId="{D33771F6-1C87-5B48-97CC-CEC4962DBDC6}" type="presParOf" srcId="{805FD3B9-DD84-A148-8F36-DC7D264289D5}" destId="{A2A525E2-F6B9-0148-9B17-7D70517BD374}" srcOrd="0" destOrd="0" presId="urn:microsoft.com/office/officeart/2005/8/layout/hProcess11"/>
    <dgm:cxn modelId="{EE7FEBD0-4B42-6D47-A80D-01B1E31DB87F}" type="presParOf" srcId="{805FD3B9-DD84-A148-8F36-DC7D264289D5}" destId="{88E949D4-FEE0-9443-B770-7E967C9ED0AB}" srcOrd="1" destOrd="0" presId="urn:microsoft.com/office/officeart/2005/8/layout/hProcess11"/>
    <dgm:cxn modelId="{8CCB3A3A-1786-874E-92AA-B20EB271EF58}" type="presParOf" srcId="{805FD3B9-DD84-A148-8F36-DC7D264289D5}" destId="{447A367E-D1B3-8942-A326-B14F3D6BAD6C}" srcOrd="2" destOrd="0" presId="urn:microsoft.com/office/officeart/2005/8/layout/hProcess11"/>
    <dgm:cxn modelId="{DB0CA2B4-E72F-E24B-9CC5-0A729999DC98}" type="presParOf" srcId="{6020CB74-9D22-8244-BE5C-BEAEF40A60DE}" destId="{CF55F04E-24F2-9042-B418-2C65B4CD6E86}" srcOrd="1" destOrd="0" presId="urn:microsoft.com/office/officeart/2005/8/layout/hProcess11"/>
    <dgm:cxn modelId="{E62F359F-C438-084F-B613-E174DC66923C}" type="presParOf" srcId="{6020CB74-9D22-8244-BE5C-BEAEF40A60DE}" destId="{7714E68A-8CAA-3343-AE9E-EAFDB3D35C85}" srcOrd="2" destOrd="0" presId="urn:microsoft.com/office/officeart/2005/8/layout/hProcess11"/>
    <dgm:cxn modelId="{D62C903D-AC28-F940-AD6D-AB73276D1BBD}" type="presParOf" srcId="{7714E68A-8CAA-3343-AE9E-EAFDB3D35C85}" destId="{042F7003-385E-0B44-9C4D-8DB33E5D3663}" srcOrd="0" destOrd="0" presId="urn:microsoft.com/office/officeart/2005/8/layout/hProcess11"/>
    <dgm:cxn modelId="{1AB876FD-18EF-A442-85E1-D7E788334FF5}" type="presParOf" srcId="{7714E68A-8CAA-3343-AE9E-EAFDB3D35C85}" destId="{CBEC3596-F5EA-044D-A9D0-DA16103B1D2A}" srcOrd="1" destOrd="0" presId="urn:microsoft.com/office/officeart/2005/8/layout/hProcess11"/>
    <dgm:cxn modelId="{61156159-4FA3-5F4C-ABB9-3FA0BE059028}" type="presParOf" srcId="{7714E68A-8CAA-3343-AE9E-EAFDB3D35C85}" destId="{D3E48139-E19B-CD4B-A7A3-34434795900B}" srcOrd="2" destOrd="0" presId="urn:microsoft.com/office/officeart/2005/8/layout/hProcess11"/>
    <dgm:cxn modelId="{10E2AFE8-E1DC-EE4F-9D92-EDAFFB401C16}" type="presParOf" srcId="{6020CB74-9D22-8244-BE5C-BEAEF40A60DE}" destId="{1AA72132-232E-6A40-AF1D-9DB2CE354B54}" srcOrd="3" destOrd="0" presId="urn:microsoft.com/office/officeart/2005/8/layout/hProcess11"/>
    <dgm:cxn modelId="{8E141076-F049-E343-9A6C-C08AA699863D}" type="presParOf" srcId="{6020CB74-9D22-8244-BE5C-BEAEF40A60DE}" destId="{414DDC3F-C55C-EE46-B04F-43020631C043}" srcOrd="4" destOrd="0" presId="urn:microsoft.com/office/officeart/2005/8/layout/hProcess11"/>
    <dgm:cxn modelId="{74185990-2FDE-2148-AAF9-5CA078631B6D}" type="presParOf" srcId="{414DDC3F-C55C-EE46-B04F-43020631C043}" destId="{D5DCDA64-6C3D-3148-A97A-CB2DEC1AF8DE}" srcOrd="0" destOrd="0" presId="urn:microsoft.com/office/officeart/2005/8/layout/hProcess11"/>
    <dgm:cxn modelId="{5ECD29AE-AD61-564C-AC4D-F443DE5E8703}" type="presParOf" srcId="{414DDC3F-C55C-EE46-B04F-43020631C043}" destId="{DCA66AE0-A1AB-5F43-9F55-0FB00979FA35}" srcOrd="1" destOrd="0" presId="urn:microsoft.com/office/officeart/2005/8/layout/hProcess11"/>
    <dgm:cxn modelId="{E7BB2AB1-D4C2-0649-A397-0B0F85891C07}" type="presParOf" srcId="{414DDC3F-C55C-EE46-B04F-43020631C043}" destId="{AAFFAA30-5CD2-E942-AA15-900FDEC40E5A}" srcOrd="2" destOrd="0" presId="urn:microsoft.com/office/officeart/2005/8/layout/hProcess11"/>
    <dgm:cxn modelId="{F4E87EBA-E6C4-7243-8B7A-477241100EE6}" type="presParOf" srcId="{6020CB74-9D22-8244-BE5C-BEAEF40A60DE}" destId="{9FDD6F0B-F0B0-FE4D-ADCD-83236452F0ED}" srcOrd="5" destOrd="0" presId="urn:microsoft.com/office/officeart/2005/8/layout/hProcess11"/>
    <dgm:cxn modelId="{2DAB82AC-2819-574C-AB2F-EFE3DE95B1DD}" type="presParOf" srcId="{6020CB74-9D22-8244-BE5C-BEAEF40A60DE}" destId="{6E57AAC1-8E88-7F4F-A9AD-A6C4BA5A54A3}" srcOrd="6" destOrd="0" presId="urn:microsoft.com/office/officeart/2005/8/layout/hProcess11"/>
    <dgm:cxn modelId="{F9602DCF-B5A8-484B-8F2E-021E66FFC841}" type="presParOf" srcId="{6E57AAC1-8E88-7F4F-A9AD-A6C4BA5A54A3}" destId="{77E2788A-4907-284F-A831-EBE72E9B5ACA}" srcOrd="0" destOrd="0" presId="urn:microsoft.com/office/officeart/2005/8/layout/hProcess11"/>
    <dgm:cxn modelId="{8DE4E86F-5EBC-1944-A893-9C19DE7FFBA1}" type="presParOf" srcId="{6E57AAC1-8E88-7F4F-A9AD-A6C4BA5A54A3}" destId="{73788394-BD0B-F24C-A8A2-CFFA5E9B57DE}" srcOrd="1" destOrd="0" presId="urn:microsoft.com/office/officeart/2005/8/layout/hProcess11"/>
    <dgm:cxn modelId="{7403C6EC-BBAB-5642-A767-998B61368F46}" type="presParOf" srcId="{6E57AAC1-8E88-7F4F-A9AD-A6C4BA5A54A3}" destId="{CF9BB49F-50BC-144F-8C11-3CC6441C39C0}" srcOrd="2" destOrd="0" presId="urn:microsoft.com/office/officeart/2005/8/layout/hProcess11"/>
    <dgm:cxn modelId="{1332B41F-5528-2643-9803-17B1CB4A6123}" type="presParOf" srcId="{6020CB74-9D22-8244-BE5C-BEAEF40A60DE}" destId="{85AD6A43-CCE2-0D48-8D92-0EC7F46F09D6}" srcOrd="7" destOrd="0" presId="urn:microsoft.com/office/officeart/2005/8/layout/hProcess11"/>
    <dgm:cxn modelId="{BA84E3C5-66DA-0344-A755-0B9C657AF1D0}" type="presParOf" srcId="{6020CB74-9D22-8244-BE5C-BEAEF40A60DE}" destId="{9A2089B2-D482-0843-BB5E-0CD1FCF9234B}" srcOrd="8" destOrd="0" presId="urn:microsoft.com/office/officeart/2005/8/layout/hProcess11"/>
    <dgm:cxn modelId="{008919AA-ACAB-6F4E-8A30-DC12AEF2A190}" type="presParOf" srcId="{9A2089B2-D482-0843-BB5E-0CD1FCF9234B}" destId="{B2E46436-5729-5541-907C-DA25D03F12B2}" srcOrd="0" destOrd="0" presId="urn:microsoft.com/office/officeart/2005/8/layout/hProcess11"/>
    <dgm:cxn modelId="{528C2D22-F976-6D4D-8F15-F4B689AA7DCA}" type="presParOf" srcId="{9A2089B2-D482-0843-BB5E-0CD1FCF9234B}" destId="{2D7F3ACF-CD7B-4342-A1B7-29F9E9E8D4B2}" srcOrd="1" destOrd="0" presId="urn:microsoft.com/office/officeart/2005/8/layout/hProcess11"/>
    <dgm:cxn modelId="{95FCCBFB-377D-B641-9E43-3B85E5CBE362}" type="presParOf" srcId="{9A2089B2-D482-0843-BB5E-0CD1FCF9234B}" destId="{2A10751D-4E6D-CF4C-B0A4-27D9A0BC7B6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1F8E2-00E2-6340-A162-81208D230B5E}">
      <dsp:nvSpPr>
        <dsp:cNvPr id="0" name=""/>
        <dsp:cNvSpPr/>
      </dsp:nvSpPr>
      <dsp:spPr>
        <a:xfrm>
          <a:off x="782" y="1330628"/>
          <a:ext cx="2260822" cy="1864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Temperatura 5 graus</a:t>
          </a:r>
        </a:p>
      </dsp:txBody>
      <dsp:txXfrm>
        <a:off x="43694" y="1373540"/>
        <a:ext cx="2174998" cy="1379301"/>
      </dsp:txXfrm>
    </dsp:sp>
    <dsp:sp modelId="{547266F9-FFCC-1F4C-BEFE-30E2C84FD5EB}">
      <dsp:nvSpPr>
        <dsp:cNvPr id="0" name=""/>
        <dsp:cNvSpPr/>
      </dsp:nvSpPr>
      <dsp:spPr>
        <a:xfrm>
          <a:off x="1279934" y="1805736"/>
          <a:ext cx="2447481" cy="2447481"/>
        </a:xfrm>
        <a:prstGeom prst="leftCircularArrow">
          <a:avLst>
            <a:gd name="adj1" fmla="val 2969"/>
            <a:gd name="adj2" fmla="val 363730"/>
            <a:gd name="adj3" fmla="val 2139241"/>
            <a:gd name="adj4" fmla="val 9024489"/>
            <a:gd name="adj5" fmla="val 3463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E6B4ED-2FA9-1549-93CF-29A61F451026}">
      <dsp:nvSpPr>
        <dsp:cNvPr id="0" name=""/>
        <dsp:cNvSpPr/>
      </dsp:nvSpPr>
      <dsp:spPr>
        <a:xfrm>
          <a:off x="503186" y="2795754"/>
          <a:ext cx="2009619" cy="799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Dado</a:t>
          </a:r>
        </a:p>
      </dsp:txBody>
      <dsp:txXfrm>
        <a:off x="526593" y="2819161"/>
        <a:ext cx="1962805" cy="752345"/>
      </dsp:txXfrm>
    </dsp:sp>
    <dsp:sp modelId="{FCAF3264-2796-F741-8522-16890694197C}">
      <dsp:nvSpPr>
        <dsp:cNvPr id="0" name=""/>
        <dsp:cNvSpPr/>
      </dsp:nvSpPr>
      <dsp:spPr>
        <a:xfrm>
          <a:off x="2858787" y="1330628"/>
          <a:ext cx="2260822" cy="1864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Está frio lá fora</a:t>
          </a:r>
        </a:p>
      </dsp:txBody>
      <dsp:txXfrm>
        <a:off x="2901699" y="1773120"/>
        <a:ext cx="2174998" cy="1379301"/>
      </dsp:txXfrm>
    </dsp:sp>
    <dsp:sp modelId="{D028FD5A-CE18-344C-AD60-6CE453072443}">
      <dsp:nvSpPr>
        <dsp:cNvPr id="0" name=""/>
        <dsp:cNvSpPr/>
      </dsp:nvSpPr>
      <dsp:spPr>
        <a:xfrm>
          <a:off x="4119099" y="199631"/>
          <a:ext cx="2736364" cy="2736364"/>
        </a:xfrm>
        <a:prstGeom prst="circularArrow">
          <a:avLst>
            <a:gd name="adj1" fmla="val 2655"/>
            <a:gd name="adj2" fmla="val 322955"/>
            <a:gd name="adj3" fmla="val 19501534"/>
            <a:gd name="adj4" fmla="val 12575511"/>
            <a:gd name="adj5" fmla="val 3098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F6C11DD-01E8-CE43-9052-22E1EB109848}">
      <dsp:nvSpPr>
        <dsp:cNvPr id="0" name=""/>
        <dsp:cNvSpPr/>
      </dsp:nvSpPr>
      <dsp:spPr>
        <a:xfrm>
          <a:off x="3361192" y="931048"/>
          <a:ext cx="2009619" cy="799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Informação</a:t>
          </a:r>
        </a:p>
      </dsp:txBody>
      <dsp:txXfrm>
        <a:off x="3384599" y="954455"/>
        <a:ext cx="1962805" cy="752345"/>
      </dsp:txXfrm>
    </dsp:sp>
    <dsp:sp modelId="{7721241E-1B34-BB4A-B580-3EC1BBA79E66}">
      <dsp:nvSpPr>
        <dsp:cNvPr id="0" name=""/>
        <dsp:cNvSpPr/>
      </dsp:nvSpPr>
      <dsp:spPr>
        <a:xfrm>
          <a:off x="5716793" y="1330628"/>
          <a:ext cx="2260822" cy="1864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É melhor usar um casaco</a:t>
          </a:r>
        </a:p>
      </dsp:txBody>
      <dsp:txXfrm>
        <a:off x="5759705" y="1373540"/>
        <a:ext cx="2174998" cy="1379301"/>
      </dsp:txXfrm>
    </dsp:sp>
    <dsp:sp modelId="{2AEC0489-DE83-A041-B350-4ACE6F083F60}">
      <dsp:nvSpPr>
        <dsp:cNvPr id="0" name=""/>
        <dsp:cNvSpPr/>
      </dsp:nvSpPr>
      <dsp:spPr>
        <a:xfrm>
          <a:off x="6219198" y="2795754"/>
          <a:ext cx="2009619" cy="799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Conhecimento</a:t>
          </a:r>
        </a:p>
      </dsp:txBody>
      <dsp:txXfrm>
        <a:off x="6242605" y="2819161"/>
        <a:ext cx="1962805" cy="752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930635-4AA3-ED43-AE08-EA88C69C033C}">
      <dsp:nvSpPr>
        <dsp:cNvPr id="0" name=""/>
        <dsp:cNvSpPr/>
      </dsp:nvSpPr>
      <dsp:spPr>
        <a:xfrm>
          <a:off x="4648179" y="1980497"/>
          <a:ext cx="775147" cy="368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394"/>
              </a:lnTo>
              <a:lnTo>
                <a:pt x="775147" y="251394"/>
              </a:lnTo>
              <a:lnTo>
                <a:pt x="775147" y="36889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CE5BB-91D8-3E42-860B-FEFE38C9830F}">
      <dsp:nvSpPr>
        <dsp:cNvPr id="0" name=""/>
        <dsp:cNvSpPr/>
      </dsp:nvSpPr>
      <dsp:spPr>
        <a:xfrm>
          <a:off x="3873031" y="1980497"/>
          <a:ext cx="775147" cy="368899"/>
        </a:xfrm>
        <a:custGeom>
          <a:avLst/>
          <a:gdLst/>
          <a:ahLst/>
          <a:cxnLst/>
          <a:rect l="0" t="0" r="0" b="0"/>
          <a:pathLst>
            <a:path>
              <a:moveTo>
                <a:pt x="775147" y="0"/>
              </a:moveTo>
              <a:lnTo>
                <a:pt x="775147" y="251394"/>
              </a:lnTo>
              <a:lnTo>
                <a:pt x="0" y="251394"/>
              </a:lnTo>
              <a:lnTo>
                <a:pt x="0" y="36889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1A8F4B-2EEA-B74D-B116-4DD0639D209B}">
      <dsp:nvSpPr>
        <dsp:cNvPr id="0" name=""/>
        <dsp:cNvSpPr/>
      </dsp:nvSpPr>
      <dsp:spPr>
        <a:xfrm>
          <a:off x="3097884" y="806148"/>
          <a:ext cx="1550295" cy="368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394"/>
              </a:lnTo>
              <a:lnTo>
                <a:pt x="1550295" y="251394"/>
              </a:lnTo>
              <a:lnTo>
                <a:pt x="1550295" y="36889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66F179-9D56-5A40-958C-C6CA155BDE4D}">
      <dsp:nvSpPr>
        <dsp:cNvPr id="0" name=""/>
        <dsp:cNvSpPr/>
      </dsp:nvSpPr>
      <dsp:spPr>
        <a:xfrm>
          <a:off x="1547588" y="1980497"/>
          <a:ext cx="775147" cy="368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394"/>
              </a:lnTo>
              <a:lnTo>
                <a:pt x="775147" y="251394"/>
              </a:lnTo>
              <a:lnTo>
                <a:pt x="775147" y="36889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7D9718-DB4D-254C-B2E3-2356A4A5B669}">
      <dsp:nvSpPr>
        <dsp:cNvPr id="0" name=""/>
        <dsp:cNvSpPr/>
      </dsp:nvSpPr>
      <dsp:spPr>
        <a:xfrm>
          <a:off x="772440" y="1980497"/>
          <a:ext cx="775147" cy="368899"/>
        </a:xfrm>
        <a:custGeom>
          <a:avLst/>
          <a:gdLst/>
          <a:ahLst/>
          <a:cxnLst/>
          <a:rect l="0" t="0" r="0" b="0"/>
          <a:pathLst>
            <a:path>
              <a:moveTo>
                <a:pt x="775147" y="0"/>
              </a:moveTo>
              <a:lnTo>
                <a:pt x="775147" y="251394"/>
              </a:lnTo>
              <a:lnTo>
                <a:pt x="0" y="251394"/>
              </a:lnTo>
              <a:lnTo>
                <a:pt x="0" y="36889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A8C14A-142D-404E-85DB-600BC660BCC5}">
      <dsp:nvSpPr>
        <dsp:cNvPr id="0" name=""/>
        <dsp:cNvSpPr/>
      </dsp:nvSpPr>
      <dsp:spPr>
        <a:xfrm>
          <a:off x="1547588" y="806148"/>
          <a:ext cx="1550295" cy="368899"/>
        </a:xfrm>
        <a:custGeom>
          <a:avLst/>
          <a:gdLst/>
          <a:ahLst/>
          <a:cxnLst/>
          <a:rect l="0" t="0" r="0" b="0"/>
          <a:pathLst>
            <a:path>
              <a:moveTo>
                <a:pt x="1550295" y="0"/>
              </a:moveTo>
              <a:lnTo>
                <a:pt x="1550295" y="251394"/>
              </a:lnTo>
              <a:lnTo>
                <a:pt x="0" y="251394"/>
              </a:lnTo>
              <a:lnTo>
                <a:pt x="0" y="36889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DF5BA8-1454-1245-BF32-450B39483CCF}">
      <dsp:nvSpPr>
        <dsp:cNvPr id="0" name=""/>
        <dsp:cNvSpPr/>
      </dsp:nvSpPr>
      <dsp:spPr>
        <a:xfrm>
          <a:off x="2463672" y="699"/>
          <a:ext cx="1268423" cy="8054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DEDB03-F31E-7F4D-A3F9-808A93A2C828}">
      <dsp:nvSpPr>
        <dsp:cNvPr id="0" name=""/>
        <dsp:cNvSpPr/>
      </dsp:nvSpPr>
      <dsp:spPr>
        <a:xfrm>
          <a:off x="2604608" y="134588"/>
          <a:ext cx="1268423" cy="805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Dados</a:t>
          </a:r>
        </a:p>
      </dsp:txBody>
      <dsp:txXfrm>
        <a:off x="2628199" y="158179"/>
        <a:ext cx="1221241" cy="758267"/>
      </dsp:txXfrm>
    </dsp:sp>
    <dsp:sp modelId="{3DDF2E45-6220-0F43-BDD1-2AD96AAA3E49}">
      <dsp:nvSpPr>
        <dsp:cNvPr id="0" name=""/>
        <dsp:cNvSpPr/>
      </dsp:nvSpPr>
      <dsp:spPr>
        <a:xfrm>
          <a:off x="913376" y="1175048"/>
          <a:ext cx="1268423" cy="8054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B33B4E-2D03-F04B-B29A-68E875BD578B}">
      <dsp:nvSpPr>
        <dsp:cNvPr id="0" name=""/>
        <dsp:cNvSpPr/>
      </dsp:nvSpPr>
      <dsp:spPr>
        <a:xfrm>
          <a:off x="1054312" y="1308937"/>
          <a:ext cx="1268423" cy="805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Categóricos</a:t>
          </a:r>
        </a:p>
      </dsp:txBody>
      <dsp:txXfrm>
        <a:off x="1077903" y="1332528"/>
        <a:ext cx="1221241" cy="758267"/>
      </dsp:txXfrm>
    </dsp:sp>
    <dsp:sp modelId="{9C8626AA-F329-8F40-A5A5-D6E528066194}">
      <dsp:nvSpPr>
        <dsp:cNvPr id="0" name=""/>
        <dsp:cNvSpPr/>
      </dsp:nvSpPr>
      <dsp:spPr>
        <a:xfrm>
          <a:off x="138228" y="2349397"/>
          <a:ext cx="1268423" cy="8054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6CA5874-B8E0-6F40-B466-534335D25B82}">
      <dsp:nvSpPr>
        <dsp:cNvPr id="0" name=""/>
        <dsp:cNvSpPr/>
      </dsp:nvSpPr>
      <dsp:spPr>
        <a:xfrm>
          <a:off x="279164" y="2483286"/>
          <a:ext cx="1268423" cy="805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Nominal</a:t>
          </a:r>
        </a:p>
      </dsp:txBody>
      <dsp:txXfrm>
        <a:off x="302755" y="2506877"/>
        <a:ext cx="1221241" cy="758267"/>
      </dsp:txXfrm>
    </dsp:sp>
    <dsp:sp modelId="{19F40D0F-2BDF-EA4D-8B69-401447DE7F8F}">
      <dsp:nvSpPr>
        <dsp:cNvPr id="0" name=""/>
        <dsp:cNvSpPr/>
      </dsp:nvSpPr>
      <dsp:spPr>
        <a:xfrm>
          <a:off x="1688524" y="2349397"/>
          <a:ext cx="1268423" cy="8054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633034-8160-8D4E-8813-FCF65320C392}">
      <dsp:nvSpPr>
        <dsp:cNvPr id="0" name=""/>
        <dsp:cNvSpPr/>
      </dsp:nvSpPr>
      <dsp:spPr>
        <a:xfrm>
          <a:off x="1829460" y="2483286"/>
          <a:ext cx="1268423" cy="805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Ordinal</a:t>
          </a:r>
        </a:p>
      </dsp:txBody>
      <dsp:txXfrm>
        <a:off x="1853051" y="2506877"/>
        <a:ext cx="1221241" cy="758267"/>
      </dsp:txXfrm>
    </dsp:sp>
    <dsp:sp modelId="{5DEF4A76-2D3F-4542-A2BE-7FA3310E2238}">
      <dsp:nvSpPr>
        <dsp:cNvPr id="0" name=""/>
        <dsp:cNvSpPr/>
      </dsp:nvSpPr>
      <dsp:spPr>
        <a:xfrm>
          <a:off x="4013967" y="1175048"/>
          <a:ext cx="1268423" cy="8054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012B68-9E34-EE47-A6E4-2F03C478BD30}">
      <dsp:nvSpPr>
        <dsp:cNvPr id="0" name=""/>
        <dsp:cNvSpPr/>
      </dsp:nvSpPr>
      <dsp:spPr>
        <a:xfrm>
          <a:off x="4154903" y="1308937"/>
          <a:ext cx="1268423" cy="805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Numéricos</a:t>
          </a:r>
        </a:p>
      </dsp:txBody>
      <dsp:txXfrm>
        <a:off x="4178494" y="1332528"/>
        <a:ext cx="1221241" cy="758267"/>
      </dsp:txXfrm>
    </dsp:sp>
    <dsp:sp modelId="{64F95B5F-3DA1-D240-9754-3B1E50C0F2A6}">
      <dsp:nvSpPr>
        <dsp:cNvPr id="0" name=""/>
        <dsp:cNvSpPr/>
      </dsp:nvSpPr>
      <dsp:spPr>
        <a:xfrm>
          <a:off x="3238819" y="2349397"/>
          <a:ext cx="1268423" cy="8054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E1B96F-8668-9049-BEFE-0DC6F0FC0A42}">
      <dsp:nvSpPr>
        <dsp:cNvPr id="0" name=""/>
        <dsp:cNvSpPr/>
      </dsp:nvSpPr>
      <dsp:spPr>
        <a:xfrm>
          <a:off x="3379755" y="2483286"/>
          <a:ext cx="1268423" cy="805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Discretos</a:t>
          </a:r>
        </a:p>
      </dsp:txBody>
      <dsp:txXfrm>
        <a:off x="3403346" y="2506877"/>
        <a:ext cx="1221241" cy="758267"/>
      </dsp:txXfrm>
    </dsp:sp>
    <dsp:sp modelId="{77E01BF2-3C42-304A-8644-C751161364C1}">
      <dsp:nvSpPr>
        <dsp:cNvPr id="0" name=""/>
        <dsp:cNvSpPr/>
      </dsp:nvSpPr>
      <dsp:spPr>
        <a:xfrm>
          <a:off x="4789115" y="2349397"/>
          <a:ext cx="1268423" cy="80544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096280-E352-F34C-910E-4746BF76C4A8}">
      <dsp:nvSpPr>
        <dsp:cNvPr id="0" name=""/>
        <dsp:cNvSpPr/>
      </dsp:nvSpPr>
      <dsp:spPr>
        <a:xfrm>
          <a:off x="4930051" y="2483286"/>
          <a:ext cx="1268423" cy="805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Contínuos</a:t>
          </a:r>
        </a:p>
      </dsp:txBody>
      <dsp:txXfrm>
        <a:off x="4953642" y="2506877"/>
        <a:ext cx="1221241" cy="758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DA19B-F9F5-DD4F-84CE-45BBB7A8B7F4}">
      <dsp:nvSpPr>
        <dsp:cNvPr id="0" name=""/>
        <dsp:cNvSpPr/>
      </dsp:nvSpPr>
      <dsp:spPr>
        <a:xfrm>
          <a:off x="0" y="1357788"/>
          <a:ext cx="8229600" cy="1810385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A525E2-F6B9-0148-9B17-7D70517BD374}">
      <dsp:nvSpPr>
        <dsp:cNvPr id="0" name=""/>
        <dsp:cNvSpPr/>
      </dsp:nvSpPr>
      <dsp:spPr>
        <a:xfrm>
          <a:off x="3254" y="0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Problema</a:t>
          </a:r>
        </a:p>
      </dsp:txBody>
      <dsp:txXfrm>
        <a:off x="3254" y="0"/>
        <a:ext cx="1423101" cy="1810385"/>
      </dsp:txXfrm>
    </dsp:sp>
    <dsp:sp modelId="{88E949D4-FEE0-9443-B770-7E967C9ED0AB}">
      <dsp:nvSpPr>
        <dsp:cNvPr id="0" name=""/>
        <dsp:cNvSpPr/>
      </dsp:nvSpPr>
      <dsp:spPr>
        <a:xfrm>
          <a:off x="488507" y="2036683"/>
          <a:ext cx="452596" cy="4525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2F7003-385E-0B44-9C4D-8DB33E5D3663}">
      <dsp:nvSpPr>
        <dsp:cNvPr id="0" name=""/>
        <dsp:cNvSpPr/>
      </dsp:nvSpPr>
      <dsp:spPr>
        <a:xfrm>
          <a:off x="1497511" y="2715577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Preparação dos dados</a:t>
          </a:r>
        </a:p>
      </dsp:txBody>
      <dsp:txXfrm>
        <a:off x="1497511" y="2715577"/>
        <a:ext cx="1423101" cy="1810385"/>
      </dsp:txXfrm>
    </dsp:sp>
    <dsp:sp modelId="{CBEC3596-F5EA-044D-A9D0-DA16103B1D2A}">
      <dsp:nvSpPr>
        <dsp:cNvPr id="0" name=""/>
        <dsp:cNvSpPr/>
      </dsp:nvSpPr>
      <dsp:spPr>
        <a:xfrm>
          <a:off x="1982764" y="2036683"/>
          <a:ext cx="452596" cy="4525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DCDA64-6C3D-3148-A97A-CB2DEC1AF8DE}">
      <dsp:nvSpPr>
        <dsp:cNvPr id="0" name=""/>
        <dsp:cNvSpPr/>
      </dsp:nvSpPr>
      <dsp:spPr>
        <a:xfrm>
          <a:off x="2991769" y="0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Exploração dos dados</a:t>
          </a:r>
        </a:p>
      </dsp:txBody>
      <dsp:txXfrm>
        <a:off x="2991769" y="0"/>
        <a:ext cx="1423101" cy="1810385"/>
      </dsp:txXfrm>
    </dsp:sp>
    <dsp:sp modelId="{DCA66AE0-A1AB-5F43-9F55-0FB00979FA35}">
      <dsp:nvSpPr>
        <dsp:cNvPr id="0" name=""/>
        <dsp:cNvSpPr/>
      </dsp:nvSpPr>
      <dsp:spPr>
        <a:xfrm>
          <a:off x="3477021" y="2036683"/>
          <a:ext cx="452596" cy="4525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7E2788A-4907-284F-A831-EBE72E9B5ACA}">
      <dsp:nvSpPr>
        <dsp:cNvPr id="0" name=""/>
        <dsp:cNvSpPr/>
      </dsp:nvSpPr>
      <dsp:spPr>
        <a:xfrm>
          <a:off x="4486026" y="2715577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Análise Preditiva</a:t>
          </a:r>
        </a:p>
      </dsp:txBody>
      <dsp:txXfrm>
        <a:off x="4486026" y="2715577"/>
        <a:ext cx="1423101" cy="1810385"/>
      </dsp:txXfrm>
    </dsp:sp>
    <dsp:sp modelId="{73788394-BD0B-F24C-A8A2-CFFA5E9B57DE}">
      <dsp:nvSpPr>
        <dsp:cNvPr id="0" name=""/>
        <dsp:cNvSpPr/>
      </dsp:nvSpPr>
      <dsp:spPr>
        <a:xfrm>
          <a:off x="4971278" y="2036683"/>
          <a:ext cx="452596" cy="4525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E46436-5729-5541-907C-DA25D03F12B2}">
      <dsp:nvSpPr>
        <dsp:cNvPr id="0" name=""/>
        <dsp:cNvSpPr/>
      </dsp:nvSpPr>
      <dsp:spPr>
        <a:xfrm>
          <a:off x="5980283" y="0"/>
          <a:ext cx="1423101" cy="1810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Visualização dos Resultados</a:t>
          </a:r>
        </a:p>
      </dsp:txBody>
      <dsp:txXfrm>
        <a:off x="5980283" y="0"/>
        <a:ext cx="1423101" cy="1810385"/>
      </dsp:txXfrm>
    </dsp:sp>
    <dsp:sp modelId="{2D7F3ACF-CD7B-4342-A1B7-29F9E9E8D4B2}">
      <dsp:nvSpPr>
        <dsp:cNvPr id="0" name=""/>
        <dsp:cNvSpPr/>
      </dsp:nvSpPr>
      <dsp:spPr>
        <a:xfrm>
          <a:off x="6465535" y="2036683"/>
          <a:ext cx="452596" cy="4525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4769896-4812-4926-87E9-22B60FBD0D4B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2038027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B638B10-F272-4A3F-8A23-AD36BC25C462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13397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6389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90C37E4-AB33-42BA-B820-BCFF87594F62}" type="slidenum">
              <a:rPr lang="pt-BR" altLang="pt-BR" smtClean="0">
                <a:latin typeface="Calibri" panose="020F0502020204030204" pitchFamily="34" charset="0"/>
              </a:rPr>
              <a:pPr/>
              <a:t>2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70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learning.oreilly.com</a:t>
            </a:r>
            <a:r>
              <a:rPr lang="pt-BR" dirty="0"/>
              <a:t>/</a:t>
            </a:r>
            <a:r>
              <a:rPr lang="pt-BR" dirty="0" err="1"/>
              <a:t>library</a:t>
            </a:r>
            <a:r>
              <a:rPr lang="pt-BR" dirty="0"/>
              <a:t>/</a:t>
            </a:r>
            <a:r>
              <a:rPr lang="pt-BR" dirty="0" err="1"/>
              <a:t>view</a:t>
            </a:r>
            <a:r>
              <a:rPr lang="pt-BR" dirty="0"/>
              <a:t>/</a:t>
            </a:r>
            <a:r>
              <a:rPr lang="pt-BR" dirty="0" err="1"/>
              <a:t>python</a:t>
            </a:r>
            <a:r>
              <a:rPr lang="pt-BR" dirty="0"/>
              <a:t>-data-</a:t>
            </a:r>
            <a:r>
              <a:rPr lang="pt-BR" dirty="0" err="1"/>
              <a:t>analytics</a:t>
            </a:r>
            <a:r>
              <a:rPr lang="pt-BR" dirty="0"/>
              <a:t>/9781788290098/ch13.html</a:t>
            </a:r>
            <a:br>
              <a:rPr lang="pt-BR" dirty="0"/>
            </a:b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8B10-F272-4A3F-8A23-AD36BC25C462}" type="slidenum">
              <a:rPr lang="pt-BR" altLang="pt-BR" smtClean="0"/>
              <a:pPr>
                <a:defRPr/>
              </a:pPr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8100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towardsdatascience.com</a:t>
            </a:r>
            <a:r>
              <a:rPr lang="pt-BR" dirty="0"/>
              <a:t>/a-beginners-guide-to-linear-regression-in-python-with-scikit-learn-83a8f7ae2b4f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8B10-F272-4A3F-8A23-AD36BC25C462}" type="slidenum">
              <a:rPr lang="pt-BR" altLang="pt-BR" smtClean="0"/>
              <a:pPr>
                <a:defRPr/>
              </a:pPr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19967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Observar demonstração da aula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8B10-F272-4A3F-8A23-AD36BC25C462}" type="slidenum">
              <a:rPr lang="pt-BR" altLang="pt-BR" smtClean="0"/>
              <a:pPr>
                <a:defRPr/>
              </a:pPr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92614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web.stanford.edu</a:t>
            </a:r>
            <a:r>
              <a:rPr lang="pt-BR" dirty="0"/>
              <a:t>/~</a:t>
            </a:r>
            <a:r>
              <a:rPr lang="pt-BR" dirty="0" err="1"/>
              <a:t>hastie</a:t>
            </a:r>
            <a:r>
              <a:rPr lang="pt-BR" dirty="0"/>
              <a:t>/</a:t>
            </a:r>
            <a:r>
              <a:rPr lang="pt-BR" dirty="0" err="1"/>
              <a:t>ElemStatLearn</a:t>
            </a:r>
            <a:r>
              <a:rPr lang="pt-BR" dirty="0"/>
              <a:t>//</a:t>
            </a:r>
            <a:r>
              <a:rPr lang="pt-BR" dirty="0" err="1"/>
              <a:t>printings</a:t>
            </a:r>
            <a:r>
              <a:rPr lang="pt-BR" dirty="0"/>
              <a:t>/ESLII_print12.pdf</a:t>
            </a:r>
          </a:p>
          <a:p>
            <a:r>
              <a:rPr lang="pt-BR" dirty="0" err="1"/>
              <a:t>Section</a:t>
            </a:r>
            <a:r>
              <a:rPr lang="pt-BR"/>
              <a:t> 4.4.1</a:t>
            </a:r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638B10-F272-4A3F-8A23-AD36BC25C462}" type="slidenum">
              <a:rPr lang="pt-BR" altLang="pt-BR" smtClean="0"/>
              <a:pPr>
                <a:defRPr/>
              </a:pPr>
              <a:t>34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4695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18437" name="Espaço Reservado para Número de Slide 4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C478E29-EEF1-4AFB-AA55-1FCB12B1F8CD}" type="slidenum">
              <a:rPr lang="pt-BR" altLang="pt-BR" smtClean="0">
                <a:latin typeface="Calibri" panose="020F0502020204030204" pitchFamily="34" charset="0"/>
              </a:rPr>
              <a:pPr/>
              <a:t>45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72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ibm.biz/brunosilv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://ibm.biz/brunosilv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://ibm.biz/brunosilv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ertura- T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5496" y="627534"/>
            <a:ext cx="4490536" cy="4464496"/>
            <a:chOff x="-36512" y="699542"/>
            <a:chExt cx="4490536" cy="4464496"/>
          </a:xfrm>
        </p:grpSpPr>
        <p:pic>
          <p:nvPicPr>
            <p:cNvPr id="11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tângulo 5"/>
          <p:cNvSpPr/>
          <p:nvPr userDrawn="1"/>
        </p:nvSpPr>
        <p:spPr>
          <a:xfrm>
            <a:off x="0" y="4659981"/>
            <a:ext cx="9144000" cy="298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71600" y="842057"/>
            <a:ext cx="7200800" cy="110251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Edite o nome do Curso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971600" y="2160600"/>
            <a:ext cx="7200800" cy="91370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Edite o nome da Disciplina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971600" y="3291631"/>
            <a:ext cx="7200800" cy="576263"/>
          </a:xfrm>
          <a:prstGeom prst="rect">
            <a:avLst/>
          </a:prstGeom>
        </p:spPr>
        <p:txBody>
          <a:bodyPr/>
          <a:lstStyle>
            <a:lvl1pPr algn="ctr"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err="1"/>
              <a:t>Edite</a:t>
            </a:r>
            <a:r>
              <a:rPr lang="en-US" dirty="0"/>
              <a:t> o </a:t>
            </a:r>
            <a:r>
              <a:rPr lang="en-US" dirty="0" err="1"/>
              <a:t>nome</a:t>
            </a:r>
            <a:r>
              <a:rPr lang="en-US" dirty="0"/>
              <a:t> do Professor</a:t>
            </a:r>
          </a:p>
        </p:txBody>
      </p:sp>
      <p:pic>
        <p:nvPicPr>
          <p:cNvPr id="13" name="Picture 2" descr="Resultado de imagem para mackenzie faculdade de computaÃ§Ã£o e informatica logo transparent backgroun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68032"/>
            <a:ext cx="2552528" cy="3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47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ertura-Top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2900" y="651128"/>
            <a:ext cx="4490536" cy="4464496"/>
            <a:chOff x="-36512" y="699542"/>
            <a:chExt cx="4490536" cy="4464496"/>
          </a:xfrm>
        </p:grpSpPr>
        <p:pic>
          <p:nvPicPr>
            <p:cNvPr id="11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ítulo 1"/>
          <p:cNvSpPr>
            <a:spLocks noGrp="1"/>
          </p:cNvSpPr>
          <p:nvPr>
            <p:ph type="ctrTitle" hasCustomPrompt="1"/>
          </p:nvPr>
        </p:nvSpPr>
        <p:spPr>
          <a:xfrm>
            <a:off x="971600" y="1851670"/>
            <a:ext cx="7200800" cy="144016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00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pt-BR" dirty="0"/>
              <a:t>Edite o nome do Capítulo ou Sessão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07504" y="699542"/>
            <a:ext cx="8928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5"/>
          <p:cNvSpPr/>
          <p:nvPr userDrawn="1"/>
        </p:nvSpPr>
        <p:spPr>
          <a:xfrm>
            <a:off x="-3016" y="4843203"/>
            <a:ext cx="9144000" cy="298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Pós-Graduação em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Máquina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Inteligência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Artificial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Disciplina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Classificação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Professor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Bruno Silva –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http://ibm.biz/brunosilva</a:t>
            </a:r>
            <a:endParaRPr kumimoji="0" lang="pt-BR" sz="105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61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o Corr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07504" y="699542"/>
            <a:ext cx="8928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 userDrawn="1"/>
        </p:nvSpPr>
        <p:spPr>
          <a:xfrm>
            <a:off x="107504" y="339501"/>
            <a:ext cx="288033" cy="154663"/>
          </a:xfrm>
          <a:prstGeom prst="rect">
            <a:avLst/>
          </a:prstGeom>
          <a:solidFill>
            <a:srgbClr val="E91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736286" y="484202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FD558D1-8F36-4DDD-A3F4-854868EA4DFB}" type="slidenum">
              <a:rPr lang="en-US" sz="1200" smtClean="0">
                <a:solidFill>
                  <a:srgbClr val="FF0000"/>
                </a:solidFill>
              </a:rPr>
              <a:t>‹#›</a:t>
            </a:fld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578FF984-9E69-9B47-A5E7-C74F3DE220F2}"/>
              </a:ext>
            </a:extLst>
          </p:cNvPr>
          <p:cNvSpPr/>
          <p:nvPr userDrawn="1"/>
        </p:nvSpPr>
        <p:spPr>
          <a:xfrm>
            <a:off x="-3016" y="4843203"/>
            <a:ext cx="9144000" cy="298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Pós-Graduação em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Máquina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Inteligência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Artificial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Disciplina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Classificação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Professor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Bruno Silva –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http://ibm.biz/brunosilva</a:t>
            </a:r>
            <a:endParaRPr kumimoji="0" lang="pt-BR" sz="105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3C14ED1-5466-8443-A483-9807060F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6294"/>
            <a:ext cx="8363272" cy="872885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AACE9713-4BB3-5E4C-B9AC-51B47352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591"/>
            <a:ext cx="8363272" cy="34563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48438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o Corr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Font typeface="Arial" panose="020B0604020202020204" pitchFamily="34" charset="0"/>
              <a:buChar char="•"/>
              <a:defRPr sz="2800" baseline="0">
                <a:solidFill>
                  <a:schemeClr val="tx1"/>
                </a:solidFill>
              </a:defRPr>
            </a:lvl1pPr>
            <a:lvl2pPr marL="914400" indent="-457200">
              <a:buFont typeface="Arial" panose="020B0604020202020204" pitchFamily="34" charset="0"/>
              <a:buChar char="•"/>
              <a:defRPr sz="24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 err="1"/>
              <a:t>Subtitulo</a:t>
            </a:r>
            <a:endParaRPr lang="pt-BR" dirty="0"/>
          </a:p>
          <a:p>
            <a:pPr lvl="1"/>
            <a:r>
              <a:rPr lang="pt-BR" dirty="0" err="1"/>
              <a:t>Asdad</a:t>
            </a:r>
            <a:endParaRPr lang="pt-BR" dirty="0"/>
          </a:p>
          <a:p>
            <a:pPr lvl="2"/>
            <a:r>
              <a:rPr lang="pt-BR" dirty="0" err="1"/>
              <a:t>aasdads</a:t>
            </a:r>
            <a:endParaRPr lang="pt-BR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07504" y="699542"/>
            <a:ext cx="8928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>
            <a:lvl1pPr algn="l">
              <a:defRPr sz="3200" baseline="0"/>
            </a:lvl1pPr>
          </a:lstStyle>
          <a:p>
            <a:r>
              <a:rPr lang="en-US" dirty="0" err="1"/>
              <a:t>Edite</a:t>
            </a:r>
            <a:r>
              <a:rPr lang="en-US" dirty="0"/>
              <a:t> o </a:t>
            </a:r>
            <a:r>
              <a:rPr lang="en-US" dirty="0" err="1"/>
              <a:t>Título</a:t>
            </a:r>
            <a:r>
              <a:rPr lang="en-US" dirty="0"/>
              <a:t> do Slide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07504" y="339501"/>
            <a:ext cx="288033" cy="154663"/>
          </a:xfrm>
          <a:prstGeom prst="rect">
            <a:avLst/>
          </a:prstGeom>
          <a:solidFill>
            <a:srgbClr val="E91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 userDrawn="1"/>
        </p:nvSpPr>
        <p:spPr>
          <a:xfrm>
            <a:off x="8736286" y="4842020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FD558D1-8F36-4DDD-A3F4-854868EA4DFB}" type="slidenum">
              <a:rPr lang="en-US" sz="1200" smtClean="0">
                <a:solidFill>
                  <a:srgbClr val="FF0000"/>
                </a:solidFill>
              </a:rPr>
              <a:t>‹#›</a:t>
            </a:fld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" name="Retângulo 5">
            <a:extLst>
              <a:ext uri="{FF2B5EF4-FFF2-40B4-BE49-F238E27FC236}">
                <a16:creationId xmlns:a16="http://schemas.microsoft.com/office/drawing/2014/main" id="{578FF984-9E69-9B47-A5E7-C74F3DE220F2}"/>
              </a:ext>
            </a:extLst>
          </p:cNvPr>
          <p:cNvSpPr/>
          <p:nvPr userDrawn="1"/>
        </p:nvSpPr>
        <p:spPr>
          <a:xfrm>
            <a:off x="-3016" y="4843203"/>
            <a:ext cx="9144000" cy="2986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Pós-Graduação em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Aprendizagem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Máquina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050" i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Inteligência</a:t>
            </a:r>
            <a:r>
              <a:rPr lang="en-US" sz="105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Artificial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Disciplina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Classificação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Professor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Bruno Silva – </a:t>
            </a:r>
            <a:r>
              <a:rPr kumimoji="0" lang="pt-BR" sz="105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http://ibm.biz/brunosilva</a:t>
            </a:r>
            <a:endParaRPr kumimoji="0" lang="pt-BR" sz="105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229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o Corr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5496" y="627534"/>
            <a:ext cx="4490536" cy="4464496"/>
            <a:chOff x="-36512" y="699542"/>
            <a:chExt cx="4490536" cy="4464496"/>
          </a:xfrm>
        </p:grpSpPr>
        <p:pic>
          <p:nvPicPr>
            <p:cNvPr id="15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Imagem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1344613"/>
            <a:ext cx="1949450" cy="194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aixaDeTexto 9"/>
          <p:cNvSpPr txBox="1">
            <a:spLocks noChangeArrowheads="1"/>
          </p:cNvSpPr>
          <p:nvPr userDrawn="1"/>
        </p:nvSpPr>
        <p:spPr bwMode="auto">
          <a:xfrm>
            <a:off x="3408363" y="3063875"/>
            <a:ext cx="2316162" cy="307975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1400">
                <a:solidFill>
                  <a:srgbClr val="4D4D4D"/>
                </a:solidFill>
              </a:rPr>
              <a:t>Clique aqui para assistir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691680" y="3507854"/>
            <a:ext cx="5760640" cy="4320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0000"/>
              </a:lnSpc>
              <a:buNone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07604" y="4099334"/>
            <a:ext cx="7128792" cy="257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0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07504" y="699542"/>
            <a:ext cx="892899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08352"/>
            <a:ext cx="7670676" cy="519182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 err="1"/>
              <a:t>Edite</a:t>
            </a:r>
            <a:r>
              <a:rPr lang="en-US" dirty="0"/>
              <a:t> o </a:t>
            </a:r>
            <a:r>
              <a:rPr lang="en-US" dirty="0" err="1"/>
              <a:t>Título</a:t>
            </a:r>
            <a:r>
              <a:rPr lang="en-US" dirty="0"/>
              <a:t> do Slide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107504" y="339501"/>
            <a:ext cx="288033" cy="154663"/>
          </a:xfrm>
          <a:prstGeom prst="rect">
            <a:avLst/>
          </a:prstGeom>
          <a:solidFill>
            <a:srgbClr val="E91D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tângulo 5"/>
          <p:cNvSpPr/>
          <p:nvPr userDrawn="1"/>
        </p:nvSpPr>
        <p:spPr>
          <a:xfrm>
            <a:off x="0" y="4659981"/>
            <a:ext cx="9144000" cy="298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25" name="TextBox 24"/>
          <p:cNvSpPr txBox="1"/>
          <p:nvPr userDrawn="1"/>
        </p:nvSpPr>
        <p:spPr>
          <a:xfrm>
            <a:off x="8244408" y="467101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3FD558D1-8F36-4DDD-A3F4-854868EA4DFB}" type="slidenum">
              <a:rPr lang="en-US" sz="1200" smtClean="0">
                <a:solidFill>
                  <a:srgbClr val="FF0000"/>
                </a:solidFill>
              </a:rPr>
              <a:t>‹#›</a:t>
            </a:fld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27" name="Picture 2" descr="Resultado de imagem para mackenzie faculdade de computaÃ§Ã£o e informatica logo transparent background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89" y="4609916"/>
            <a:ext cx="2552528" cy="3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73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35496" y="627534"/>
            <a:ext cx="4490536" cy="4464496"/>
            <a:chOff x="-36512" y="699542"/>
            <a:chExt cx="4490536" cy="4464496"/>
          </a:xfrm>
        </p:grpSpPr>
        <p:pic>
          <p:nvPicPr>
            <p:cNvPr id="5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Resultado de imagem para mackenzie faculdade de computaÃ§Ã£o e informatica logo transparent backgroun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18156"/>
            <a:ext cx="7088511" cy="11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024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45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5496" y="627534"/>
            <a:ext cx="4490536" cy="4464496"/>
            <a:chOff x="-36512" y="699542"/>
            <a:chExt cx="4490536" cy="4464496"/>
          </a:xfrm>
        </p:grpSpPr>
        <p:pic>
          <p:nvPicPr>
            <p:cNvPr id="1026" name="Picture 2" descr="Resultado de imagem para mackenzie logo transparent background"/>
            <p:cNvPicPr>
              <a:picLocks noChangeAspect="1" noChangeArrowheads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3" b="25000"/>
            <a:stretch/>
          </p:blipFill>
          <p:spPr bwMode="auto">
            <a:xfrm>
              <a:off x="35496" y="843558"/>
              <a:ext cx="4418528" cy="4320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 userDrawn="1"/>
          </p:nvSpPr>
          <p:spPr>
            <a:xfrm>
              <a:off x="-36512" y="699542"/>
              <a:ext cx="4490536" cy="4464496"/>
            </a:xfrm>
            <a:prstGeom prst="rect">
              <a:avLst/>
            </a:prstGeom>
            <a:solidFill>
              <a:srgbClr val="F2F2F2">
                <a:alpha val="9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 descr="Resultado de imagem para mackenzie faculdade de computaÃ§Ã£o e informatica logo transparent background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064336"/>
            <a:ext cx="4496223" cy="70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102" r:id="rId4"/>
    <p:sldLayoutId id="2147484098" r:id="rId5"/>
    <p:sldLayoutId id="2147484100" r:id="rId6"/>
    <p:sldLayoutId id="2147484101" r:id="rId7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bmbigdatahub.com/sites/default/files/infographic_file/IBMBigDataYearsInfographic.jpg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ublication/274233315_Scientific_big_data_and_Digital_Earth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sbruno@br.ibm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BW-qC3YNyw" TargetMode="External"/><Relationship Id="rId2" Type="http://schemas.openxmlformats.org/officeDocument/2006/relationships/hyperlink" Target="https://youtu.be/HG_NZpkttXE?t=85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pixabay.com/service/license/" TargetMode="Externa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service/license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ixabay.com/service/license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c.googleusercontent.com/media/research.google.com/pt-BR/pubs/archive/35179.pdf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4000" dirty="0"/>
              <a:t>Curso: </a:t>
            </a:r>
            <a:r>
              <a:rPr lang="en-US" sz="4000" dirty="0" err="1"/>
              <a:t>Aprendizagem</a:t>
            </a:r>
            <a:r>
              <a:rPr lang="en-US" sz="4000" dirty="0"/>
              <a:t> de </a:t>
            </a:r>
            <a:r>
              <a:rPr lang="en-US" sz="4000" dirty="0" err="1"/>
              <a:t>Máquina</a:t>
            </a:r>
            <a:r>
              <a:rPr lang="en-US" sz="4000" dirty="0"/>
              <a:t> </a:t>
            </a:r>
            <a:r>
              <a:rPr lang="en-US" sz="4000" dirty="0" err="1"/>
              <a:t>em</a:t>
            </a:r>
            <a:r>
              <a:rPr lang="en-US" sz="4000" dirty="0"/>
              <a:t> </a:t>
            </a:r>
            <a:r>
              <a:rPr lang="en-US" sz="4000" dirty="0" err="1"/>
              <a:t>Inteligência</a:t>
            </a:r>
            <a:r>
              <a:rPr lang="en-US" sz="4000" dirty="0"/>
              <a:t> Artificial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Disciplina: Classificação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Prof. Bruno Silva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056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D22AD4-6E2F-E84C-A2AA-076928D5822C}"/>
              </a:ext>
            </a:extLst>
          </p:cNvPr>
          <p:cNvSpPr txBox="1">
            <a:spLocks/>
          </p:cNvSpPr>
          <p:nvPr/>
        </p:nvSpPr>
        <p:spPr>
          <a:xfrm>
            <a:off x="323528" y="843558"/>
            <a:ext cx="7488832" cy="388843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pt-BR" altLang="en-BR" sz="2700" dirty="0">
                <a:ea typeface="ＭＳ Ｐゴシック" panose="020B0600070205080204" pitchFamily="34" charset="-128"/>
              </a:rPr>
              <a:t>Dados. </a:t>
            </a:r>
          </a:p>
          <a:p>
            <a:pPr lvl="1"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Fatos registrados do mundo real.</a:t>
            </a:r>
          </a:p>
          <a:p>
            <a:pPr lvl="1"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Ex. Idade, temperatura, humidade</a:t>
            </a:r>
            <a:r>
              <a:rPr lang="pt-BR" altLang="en-BR" sz="2400" dirty="0">
                <a:latin typeface="Mangal" panose="02040503050203030202" pitchFamily="18" charset="0"/>
                <a:ea typeface="ＭＳ Ｐゴシック" panose="020B0600070205080204" pitchFamily="34" charset="-128"/>
              </a:rPr>
              <a:t>…</a:t>
            </a:r>
            <a:endParaRPr lang="pt-BR" altLang="en-BR" sz="2400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pt-BR" altLang="en-BR" sz="2700" dirty="0">
                <a:ea typeface="ＭＳ Ｐゴシック" panose="020B0600070205080204" pitchFamily="34" charset="-128"/>
              </a:rPr>
              <a:t>Informação.</a:t>
            </a:r>
          </a:p>
          <a:p>
            <a:pPr lvl="1"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Agregação de dados com significado.</a:t>
            </a:r>
          </a:p>
          <a:p>
            <a:pPr lvl="1"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Ex. Idade média, temperatura mínima, ...</a:t>
            </a:r>
          </a:p>
          <a:p>
            <a:pPr>
              <a:lnSpc>
                <a:spcPct val="80000"/>
              </a:lnSpc>
            </a:pPr>
            <a:r>
              <a:rPr lang="pt-BR" altLang="en-BR" sz="2700" dirty="0">
                <a:ea typeface="ＭＳ Ｐゴシック" panose="020B0600070205080204" pitchFamily="34" charset="-128"/>
              </a:rPr>
              <a:t>Conhecimento.</a:t>
            </a:r>
          </a:p>
          <a:p>
            <a:pPr lvl="1"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Informação integrada que pode ser entendida por alguém.</a:t>
            </a:r>
          </a:p>
          <a:p>
            <a:pPr lvl="1"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Quando a tempera e humidade aumentam </a:t>
            </a:r>
            <a:r>
              <a:rPr lang="pt-BR" altLang="en-BR" sz="2400" dirty="0" err="1">
                <a:ea typeface="ＭＳ Ｐゴシック" panose="020B0600070205080204" pitchFamily="34" charset="-128"/>
              </a:rPr>
              <a:t>X</a:t>
            </a:r>
            <a:r>
              <a:rPr lang="pt-BR" altLang="en-BR" sz="2400" dirty="0">
                <a:ea typeface="ＭＳ Ｐゴシック" panose="020B0600070205080204" pitchFamily="34" charset="-128"/>
              </a:rPr>
              <a:t>% a </a:t>
            </a:r>
            <a:r>
              <a:rPr lang="pt-BR" altLang="en-BR" sz="2400" dirty="0" err="1">
                <a:ea typeface="ＭＳ Ｐゴシック" panose="020B0600070205080204" pitchFamily="34" charset="-128"/>
              </a:rPr>
              <a:t>change</a:t>
            </a:r>
            <a:r>
              <a:rPr lang="pt-BR" altLang="en-BR" sz="2400" dirty="0">
                <a:ea typeface="ＭＳ Ｐゴシック" panose="020B0600070205080204" pitchFamily="34" charset="-128"/>
              </a:rPr>
              <a:t> de chover aumenta </a:t>
            </a:r>
            <a:r>
              <a:rPr lang="pt-BR" altLang="en-BR" sz="2400" dirty="0" err="1">
                <a:ea typeface="ＭＳ Ｐゴシック" panose="020B0600070205080204" pitchFamily="34" charset="-128"/>
              </a:rPr>
              <a:t>Y</a:t>
            </a:r>
            <a:r>
              <a:rPr lang="pt-BR" altLang="en-BR" sz="2400" dirty="0">
                <a:ea typeface="ＭＳ Ｐゴシック" panose="020B0600070205080204" pitchFamily="34" charset="-128"/>
              </a:rPr>
              <a:t>%</a:t>
            </a:r>
          </a:p>
          <a:p>
            <a:pPr lvl="1"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Um grupo com idade média &gt; </a:t>
            </a:r>
            <a:r>
              <a:rPr lang="pt-BR" altLang="en-BR" sz="2400" dirty="0" err="1">
                <a:ea typeface="ＭＳ Ｐゴシック" panose="020B0600070205080204" pitchFamily="34" charset="-128"/>
              </a:rPr>
              <a:t>Z</a:t>
            </a:r>
            <a:r>
              <a:rPr lang="pt-BR" altLang="en-BR" sz="2400" dirty="0">
                <a:ea typeface="ＭＳ Ｐゴシック" panose="020B0600070205080204" pitchFamily="34" charset="-128"/>
              </a:rPr>
              <a:t> tem uma chance maior de desenvolver doenças W, </a:t>
            </a:r>
            <a:r>
              <a:rPr lang="pt-BR" altLang="en-BR" sz="2400" dirty="0" err="1">
                <a:ea typeface="ＭＳ Ｐゴシック" panose="020B0600070205080204" pitchFamily="34" charset="-128"/>
              </a:rPr>
              <a:t>S</a:t>
            </a:r>
            <a:r>
              <a:rPr lang="pt-BR" altLang="en-BR" sz="2400" dirty="0">
                <a:ea typeface="ＭＳ Ｐゴシック" panose="020B0600070205080204" pitchFamily="34" charset="-128"/>
              </a:rPr>
              <a:t>, J ...</a:t>
            </a:r>
          </a:p>
          <a:p>
            <a:pPr lvl="1">
              <a:lnSpc>
                <a:spcPct val="80000"/>
              </a:lnSpc>
            </a:pPr>
            <a:endParaRPr lang="pt-BR" altLang="en-BR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4D5B7AA-86E0-9D43-902E-1FD6C6AC5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altLang="en-BR" sz="4200" dirty="0">
                <a:ea typeface="ＭＳ Ｐゴシック" panose="020B0600070205080204" pitchFamily="34" charset="-128"/>
              </a:rPr>
              <a:t>Dados, Informação e Conhecimento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C1E0CAB-99C4-0D46-8EE6-773829316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045207"/>
            <a:ext cx="1586754" cy="152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2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877C8D-7832-4746-B30A-EB87BDA21D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/>
          <a:p>
            <a:r>
              <a:rPr lang="pt-BR" altLang="en-BR" dirty="0">
                <a:ea typeface="ＭＳ Ｐゴシック" panose="020B0600070205080204" pitchFamily="34" charset="-128"/>
              </a:rPr>
              <a:t>Representa um fato ou declaração sobre um evento sem um relação com outras entidades</a:t>
            </a:r>
          </a:p>
          <a:p>
            <a:r>
              <a:rPr lang="pt-BR" altLang="en-BR" dirty="0">
                <a:ea typeface="ＭＳ Ｐゴシック" panose="020B0600070205080204" pitchFamily="34" charset="-128"/>
              </a:rPr>
              <a:t>Pode vir de várias formas, páginas web, sensores, áudio, vídeo, arquivos de log, mídias sociais</a:t>
            </a:r>
          </a:p>
          <a:p>
            <a:r>
              <a:rPr lang="pt-BR" altLang="en-BR" dirty="0">
                <a:ea typeface="ＭＳ Ｐゴシック" panose="020B0600070205080204" pitchFamily="34" charset="-128"/>
              </a:rPr>
              <a:t>Atualmente dados são gerados em larga escala (Big Data)</a:t>
            </a:r>
          </a:p>
          <a:p>
            <a:r>
              <a:rPr lang="pt-BR" altLang="en-BR" dirty="0">
                <a:ea typeface="ＭＳ Ｐゴシック" panose="020B0600070205080204" pitchFamily="34" charset="-128"/>
              </a:rPr>
              <a:t>Não tem significado até que é processado</a:t>
            </a:r>
          </a:p>
          <a:p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6BD7F5-D27F-D044-B065-6DC904433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09359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FF814B-C2F5-524B-B4B5-402BC4A36B08}"/>
              </a:ext>
            </a:extLst>
          </p:cNvPr>
          <p:cNvSpPr txBox="1">
            <a:spLocks/>
          </p:cNvSpPr>
          <p:nvPr/>
        </p:nvSpPr>
        <p:spPr>
          <a:xfrm>
            <a:off x="107504" y="3962474"/>
            <a:ext cx="8229600" cy="86518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  <a:defRPr/>
            </a:pPr>
            <a:endParaRPr lang="pt-BR" dirty="0"/>
          </a:p>
          <a:p>
            <a:pPr marL="0" indent="0">
              <a:buFont typeface="Arial" charset="0"/>
              <a:buNone/>
              <a:defRPr/>
            </a:pPr>
            <a:endParaRPr lang="pt-BR" dirty="0"/>
          </a:p>
          <a:p>
            <a:pPr marL="0" indent="0">
              <a:buFont typeface="Arial" charset="0"/>
              <a:buNone/>
              <a:defRPr/>
            </a:pPr>
            <a:r>
              <a:rPr lang="pt-BR" dirty="0">
                <a:hlinkClick r:id="rId2"/>
              </a:rPr>
              <a:t>https://www.ibmbigdatahub.com/sites/default/files/infographic_file/IBMBigDataYearsInfographic.jpg</a:t>
            </a:r>
            <a:endParaRPr lang="pt-BR" dirty="0"/>
          </a:p>
          <a:p>
            <a:pPr marL="0" indent="0">
              <a:buFont typeface="Arial" charset="0"/>
              <a:buNone/>
              <a:defRPr/>
            </a:pPr>
            <a:endParaRPr lang="pt-BR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75B3AA4-4909-4D40-85CA-7435E2DF5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389"/>
            <a:ext cx="8111183" cy="448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489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EE780F-A574-6845-9EA6-74921419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1711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altLang="en-BR">
                <a:ea typeface="ＭＳ Ｐゴシック" panose="020B0600070205080204" pitchFamily="34" charset="-128"/>
              </a:rPr>
              <a:t>Evolução do volume de dados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FFC663E-EE05-7C40-BBC3-771B2EB40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3" y="855118"/>
            <a:ext cx="4080793" cy="343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2A2ED-8A2F-1E4B-A220-B32166227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00182"/>
            <a:ext cx="1441450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129B89B6-4B16-9F44-8A2E-831872540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93" y="4334942"/>
            <a:ext cx="6336631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pt-BR" altLang="en-BR" sz="1600" baseline="-25000" dirty="0">
                <a:hlinkClick r:id="rId4"/>
              </a:rPr>
              <a:t>https://www.researchgate.net/publication/274233315_Scientific_big_data_and_Digital_Earth</a:t>
            </a:r>
            <a:endParaRPr lang="pt-BR" altLang="en-BR" sz="1600" baseline="-25000" dirty="0"/>
          </a:p>
          <a:p>
            <a:pPr eaLnBrk="1" hangingPunct="1"/>
            <a:endParaRPr lang="pt-BR" altLang="en-BR" sz="1600" baseline="-25000" dirty="0"/>
          </a:p>
        </p:txBody>
      </p:sp>
    </p:spTree>
    <p:extLst>
      <p:ext uri="{BB962C8B-B14F-4D97-AF65-F5344CB8AC3E}">
        <p14:creationId xmlns:p14="http://schemas.microsoft.com/office/powerpoint/2010/main" val="2202196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075708-026D-104C-8AC9-008361EF89D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en-BR" sz="2800" dirty="0">
                <a:ea typeface="ＭＳ Ｐゴシック" panose="020B0600070205080204" pitchFamily="34" charset="-128"/>
              </a:rPr>
              <a:t>Dados agregados e/ou processados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en-BR" sz="2800" dirty="0">
                <a:ea typeface="ＭＳ Ｐゴシック" panose="020B0600070205080204" pitchFamily="34" charset="-128"/>
              </a:rPr>
              <a:t>Possui significado e propósito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en-BR" sz="2800" dirty="0">
                <a:ea typeface="ＭＳ Ｐゴシック" panose="020B0600070205080204" pitchFamily="34" charset="-128"/>
              </a:rPr>
              <a:t>Informação simplifica a tomada de decisão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en-BR" sz="2800" dirty="0">
                <a:ea typeface="ＭＳ Ｐゴシック" panose="020B0600070205080204" pitchFamily="34" charset="-128"/>
              </a:rPr>
              <a:t>Possui um contexto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en-BR" sz="2800" dirty="0">
                <a:ea typeface="ＭＳ Ｐゴシック" panose="020B0600070205080204" pitchFamily="34" charset="-128"/>
              </a:rPr>
              <a:t>A informação aparece após o processamento dos dados (ex. </a:t>
            </a:r>
            <a:r>
              <a:rPr lang="pt-BR" altLang="en-BR" sz="2800" dirty="0" err="1">
                <a:ea typeface="ＭＳ Ｐゴシック" panose="020B0600070205080204" pitchFamily="34" charset="-128"/>
              </a:rPr>
              <a:t>stored</a:t>
            </a:r>
            <a:r>
              <a:rPr lang="pt-BR" altLang="en-BR" sz="2800" dirty="0">
                <a:ea typeface="ＭＳ Ｐゴシック" panose="020B0600070205080204" pitchFamily="34" charset="-128"/>
              </a:rPr>
              <a:t> procedures)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E6655C-66E5-CA4F-9A1C-973575BF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altLang="en-BR" dirty="0">
                <a:ea typeface="ＭＳ Ｐゴシック" panose="020B0600070205080204" pitchFamily="34" charset="-128"/>
              </a:rPr>
              <a:t>Informação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884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13F442-ED1B-FD4D-9C62-20FD36C637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en-BR" sz="3200" dirty="0">
                <a:ea typeface="ＭＳ Ｐゴシック" panose="020B0600070205080204" pitchFamily="34" charset="-128"/>
              </a:rPr>
              <a:t>Informação com significado e aplicação prática.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en-BR" sz="3200" dirty="0">
                <a:ea typeface="ＭＳ Ｐゴシック" panose="020B0600070205080204" pitchFamily="34" charset="-128"/>
              </a:rPr>
              <a:t>Conhecimento necessita de uma entidade que possa adquirir informações e tirar conclusões dessa informação dentro de um contexto.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en-BR" sz="3200" dirty="0">
                <a:ea typeface="ＭＳ Ｐゴシック" panose="020B0600070205080204" pitchFamily="34" charset="-128"/>
              </a:rPr>
              <a:t>Permite a criação de regras para tomada de decisão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8EA4D-89EB-A04A-9224-FF00B0C92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altLang="en-BR" dirty="0">
                <a:ea typeface="ＭＳ Ｐゴシック" panose="020B0600070205080204" pitchFamily="34" charset="-128"/>
              </a:rPr>
              <a:t>Conhecimento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68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B3483F-1FBD-7643-9709-9E93B1C01AF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pt-BR" altLang="en-BR" sz="3000" dirty="0">
                <a:ea typeface="ＭＳ Ｐゴシック" panose="020B0600070205080204" pitchFamily="34" charset="-128"/>
              </a:rPr>
              <a:t>Relatório sobre desempenho de estudantes</a:t>
            </a:r>
          </a:p>
          <a:p>
            <a:pPr marL="0" indent="0">
              <a:lnSpc>
                <a:spcPct val="80000"/>
              </a:lnSpc>
            </a:pPr>
            <a:r>
              <a:rPr lang="pt-BR" altLang="en-BR" sz="3000" b="1" dirty="0">
                <a:ea typeface="ＭＳ Ｐゴシック" panose="020B0600070205080204" pitchFamily="34" charset="-128"/>
              </a:rPr>
              <a:t>  Dados.</a:t>
            </a:r>
            <a:r>
              <a:rPr lang="pt-BR" altLang="en-BR" sz="3000" dirty="0">
                <a:ea typeface="ＭＳ Ｐゴシック" panose="020B0600070205080204" pitchFamily="34" charset="-128"/>
              </a:rPr>
              <a:t> Fatos da pesquisa estudantil</a:t>
            </a:r>
          </a:p>
          <a:p>
            <a:pPr lvl="1">
              <a:lnSpc>
                <a:spcPct val="80000"/>
              </a:lnSpc>
            </a:pPr>
            <a:r>
              <a:rPr lang="pt-BR" altLang="en-BR" sz="2600" dirty="0">
                <a:ea typeface="ＭＳ Ｐゴシック" panose="020B0600070205080204" pitchFamily="34" charset="-128"/>
              </a:rPr>
              <a:t>Notas dos estudantes. </a:t>
            </a:r>
          </a:p>
          <a:p>
            <a:pPr lvl="1">
              <a:lnSpc>
                <a:spcPct val="80000"/>
              </a:lnSpc>
            </a:pPr>
            <a:r>
              <a:rPr lang="pt-BR" altLang="en-BR" sz="2600" dirty="0">
                <a:ea typeface="ＭＳ Ｐゴシック" panose="020B0600070205080204" pitchFamily="34" charset="-128"/>
              </a:rPr>
              <a:t>Frequência dos mesmos.</a:t>
            </a:r>
          </a:p>
          <a:p>
            <a:pPr marL="0" indent="0">
              <a:lnSpc>
                <a:spcPct val="80000"/>
              </a:lnSpc>
            </a:pPr>
            <a:r>
              <a:rPr lang="pt-BR" altLang="en-BR" sz="3000" b="1" dirty="0">
                <a:ea typeface="ＭＳ Ｐゴシック" panose="020B0600070205080204" pitchFamily="34" charset="-128"/>
              </a:rPr>
              <a:t>  Informação. </a:t>
            </a:r>
            <a:r>
              <a:rPr lang="pt-BR" altLang="en-BR" sz="3000" dirty="0">
                <a:ea typeface="ＭＳ Ｐゴシック" panose="020B0600070205080204" pitchFamily="34" charset="-128"/>
              </a:rPr>
              <a:t>Relatório dos estudantes</a:t>
            </a:r>
          </a:p>
          <a:p>
            <a:pPr lvl="1">
              <a:lnSpc>
                <a:spcPct val="80000"/>
              </a:lnSpc>
            </a:pPr>
            <a:r>
              <a:rPr lang="pt-BR" altLang="en-BR" sz="2600" dirty="0">
                <a:ea typeface="ＭＳ Ｐゴシック" panose="020B0600070205080204" pitchFamily="34" charset="-128"/>
              </a:rPr>
              <a:t>Média das notas</a:t>
            </a:r>
          </a:p>
          <a:p>
            <a:pPr lvl="1">
              <a:lnSpc>
                <a:spcPct val="80000"/>
              </a:lnSpc>
            </a:pPr>
            <a:r>
              <a:rPr lang="pt-BR" altLang="en-BR" sz="2600" dirty="0">
                <a:ea typeface="ＭＳ Ｐゴシック" panose="020B0600070205080204" pitchFamily="34" charset="-128"/>
              </a:rPr>
              <a:t>Classificação dos perfis dos estudantes</a:t>
            </a:r>
          </a:p>
          <a:p>
            <a:pPr marL="0" indent="0">
              <a:lnSpc>
                <a:spcPct val="80000"/>
              </a:lnSpc>
            </a:pPr>
            <a:r>
              <a:rPr lang="pt-BR" altLang="en-BR" sz="3000" b="1" dirty="0">
                <a:ea typeface="ＭＳ Ｐゴシック" panose="020B0600070205080204" pitchFamily="34" charset="-128"/>
              </a:rPr>
              <a:t>  Conhecimento.</a:t>
            </a:r>
            <a:r>
              <a:rPr lang="pt-BR" altLang="en-BR" sz="3000" dirty="0">
                <a:ea typeface="ＭＳ Ｐゴシック" panose="020B0600070205080204" pitchFamily="34" charset="-128"/>
              </a:rPr>
              <a:t> Decisões tomadas a partir do relatório</a:t>
            </a:r>
          </a:p>
          <a:p>
            <a:pPr lvl="1">
              <a:lnSpc>
                <a:spcPct val="80000"/>
              </a:lnSpc>
            </a:pPr>
            <a:r>
              <a:rPr lang="pt-BR" altLang="en-BR" sz="2600" dirty="0">
                <a:ea typeface="ＭＳ Ｐゴシック" panose="020B0600070205080204" pitchFamily="34" charset="-128"/>
              </a:rPr>
              <a:t>Coordenador analisa estudantes com maior dificuldade e direciona esforços para ajudá-los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pt-BR" altLang="en-BR" sz="2600" b="1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0B26C5-2C18-394B-BACB-F5EF3732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sz="2800" dirty="0"/>
              <a:t>Exemplo (Dados, Informação, Conhecimento)</a:t>
            </a:r>
          </a:p>
        </p:txBody>
      </p:sp>
    </p:spTree>
    <p:extLst>
      <p:ext uri="{BB962C8B-B14F-4D97-AF65-F5344CB8AC3E}">
        <p14:creationId xmlns:p14="http://schemas.microsoft.com/office/powerpoint/2010/main" val="40300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B26C5-2C18-394B-BACB-F5EF3732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sz="3200" dirty="0"/>
              <a:t>Exemplo (Dados, Informação, Conhecimento)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4F65417-72E8-8B43-87C7-0360EC95F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724123"/>
              </p:ext>
            </p:extLst>
          </p:nvPr>
        </p:nvGraphicFramePr>
        <p:xfrm>
          <a:off x="446856" y="61753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609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E62D7A-73F7-0043-9F7C-90C7D6D62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Natureza dos Dados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0982E4-F2B2-DF48-BF45-1FB74959A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949173"/>
              </p:ext>
            </p:extLst>
          </p:nvPr>
        </p:nvGraphicFramePr>
        <p:xfrm>
          <a:off x="1331640" y="1059582"/>
          <a:ext cx="6336704" cy="3289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141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9C6EA-E4C6-1847-B2EA-4DF324C9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Processo de Análise de dados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6772B30-AEAA-494A-8EB7-C9AEC07F0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8983984"/>
              </p:ext>
            </p:extLst>
          </p:nvPr>
        </p:nvGraphicFramePr>
        <p:xfrm>
          <a:off x="683568" y="373979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74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971600" y="1347614"/>
            <a:ext cx="7200800" cy="2520280"/>
          </a:xfrm>
        </p:spPr>
        <p:txBody>
          <a:bodyPr/>
          <a:lstStyle/>
          <a:p>
            <a:pPr algn="l"/>
            <a:r>
              <a:rPr lang="pt-BR" sz="2800" dirty="0"/>
              <a:t>1. Apresentação do Professor</a:t>
            </a:r>
            <a:br>
              <a:rPr lang="pt-BR" sz="2800" dirty="0"/>
            </a:br>
            <a:r>
              <a:rPr lang="pt-BR" sz="2800" dirty="0"/>
              <a:t>2. Apresentação do Curso</a:t>
            </a:r>
            <a:br>
              <a:rPr lang="pt-BR" sz="2800" dirty="0"/>
            </a:br>
            <a:r>
              <a:rPr lang="pt-BR" sz="2800" dirty="0"/>
              <a:t>3. Regressão Linear</a:t>
            </a:r>
            <a:br>
              <a:rPr lang="pt-BR" sz="2800" dirty="0"/>
            </a:br>
            <a:r>
              <a:rPr lang="pt-BR" sz="2800" dirty="0"/>
              <a:t>4. Regressão Logística</a:t>
            </a:r>
            <a:br>
              <a:rPr lang="pt-BR" sz="2800" dirty="0"/>
            </a:br>
            <a:br>
              <a:rPr lang="pt-BR" sz="2800" dirty="0"/>
            </a:br>
            <a:r>
              <a:rPr lang="pt-BR" sz="2800" dirty="0"/>
              <a:t>Próxima Aula:</a:t>
            </a:r>
            <a:br>
              <a:rPr lang="pt-BR" sz="2800" dirty="0"/>
            </a:br>
            <a:r>
              <a:rPr lang="pt-BR" sz="2800" dirty="0"/>
              <a:t>	Árvores de decisão</a:t>
            </a:r>
            <a:br>
              <a:rPr lang="pt-BR" sz="1800" dirty="0"/>
            </a:br>
            <a:endParaRPr lang="pt-BR" sz="1800" dirty="0"/>
          </a:p>
        </p:txBody>
      </p:sp>
      <p:sp>
        <p:nvSpPr>
          <p:cNvPr id="2" name="Retângulo 1"/>
          <p:cNvSpPr/>
          <p:nvPr/>
        </p:nvSpPr>
        <p:spPr>
          <a:xfrm>
            <a:off x="323528" y="267494"/>
            <a:ext cx="198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da Aula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473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9C6EA-E4C6-1847-B2EA-4DF324C9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Problema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7C078-E1BA-E543-A61F-8B8DB004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0"/>
            <a:ext cx="2036912" cy="690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A514D4-5A7F-8442-AFAB-7AD1135195A9}"/>
              </a:ext>
            </a:extLst>
          </p:cNvPr>
          <p:cNvSpPr/>
          <p:nvPr/>
        </p:nvSpPr>
        <p:spPr>
          <a:xfrm>
            <a:off x="251520" y="801019"/>
            <a:ext cx="7560840" cy="374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700" dirty="0">
                <a:ea typeface="ＭＳ Ｐゴシック" panose="020B0600070205080204" pitchFamily="34" charset="-128"/>
              </a:rPr>
              <a:t>Geralmente relacionado a questões do domínio do negócio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Como aumentar meu lucro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Qual o perfil do meu público alvo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Como atingir os clientes do perfil </a:t>
            </a:r>
            <a:r>
              <a:rPr lang="pt-BR" altLang="en-BR" sz="2400" dirty="0" err="1">
                <a:ea typeface="ＭＳ Ｐゴシック" panose="020B0600070205080204" pitchFamily="34" charset="-128"/>
              </a:rPr>
              <a:t>x</a:t>
            </a:r>
            <a:r>
              <a:rPr lang="pt-BR" altLang="en-BR" sz="2400" dirty="0">
                <a:ea typeface="ＭＳ Ｐゴシック" panose="020B0600070205080204" pitchFamily="34" charset="-128"/>
              </a:rPr>
              <a:t>, </a:t>
            </a:r>
            <a:r>
              <a:rPr lang="pt-BR" altLang="en-BR" sz="2400" dirty="0" err="1">
                <a:ea typeface="ＭＳ Ｐゴシック" panose="020B0600070205080204" pitchFamily="34" charset="-128"/>
              </a:rPr>
              <a:t>y</a:t>
            </a:r>
            <a:r>
              <a:rPr lang="pt-BR" altLang="en-BR" sz="2400" dirty="0">
                <a:ea typeface="ＭＳ Ｐゴシック" panose="020B0600070205080204" pitchFamily="34" charset="-128"/>
              </a:rPr>
              <a:t>, </a:t>
            </a:r>
            <a:r>
              <a:rPr lang="pt-BR" altLang="en-BR" sz="2400" dirty="0" err="1">
                <a:ea typeface="ＭＳ Ｐゴシック" panose="020B0600070205080204" pitchFamily="34" charset="-128"/>
              </a:rPr>
              <a:t>z</a:t>
            </a:r>
            <a:r>
              <a:rPr lang="pt-BR" altLang="en-BR" sz="2400" dirty="0">
                <a:ea typeface="ＭＳ Ｐゴシック" panose="020B0600070205080204" pitchFamily="34" charset="-128"/>
              </a:rPr>
              <a:t>...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700" dirty="0">
                <a:ea typeface="ＭＳ Ｐゴシック" panose="020B0600070205080204" pitchFamily="34" charset="-128"/>
              </a:rPr>
              <a:t>Tipos de análise de dados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Inferencial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Preditivo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Descritivo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Exploratório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Causal</a:t>
            </a:r>
          </a:p>
          <a:p>
            <a:pPr marL="800100" lvl="1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Correlação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A78F9CE-F96E-B745-8D4E-CE328338B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427734"/>
            <a:ext cx="2149475" cy="236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6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9C6EA-E4C6-1847-B2EA-4DF324C9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Preparação dos dados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7C078-E1BA-E543-A61F-8B8DB004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0"/>
            <a:ext cx="2036912" cy="690535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E9E30D9-2496-0F44-8169-B61A3B330F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Relacionado a etapa de </a:t>
            </a:r>
            <a:r>
              <a:rPr lang="pt-BR" altLang="en-BR" sz="2400" i="1" dirty="0">
                <a:ea typeface="ＭＳ Ｐゴシック" panose="020B0600070205080204" pitchFamily="34" charset="-128"/>
              </a:rPr>
              <a:t>obtenção, limpeza, normalização e transformação</a:t>
            </a:r>
            <a:r>
              <a:rPr lang="pt-BR" altLang="en-BR" sz="2400" dirty="0">
                <a:ea typeface="ＭＳ Ｐゴシック" panose="020B0600070205080204" pitchFamily="34" charset="-128"/>
              </a:rPr>
              <a:t> dos dados</a:t>
            </a:r>
          </a:p>
          <a:p>
            <a:pPr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Consome muito tempo! (80%+)</a:t>
            </a:r>
          </a:p>
          <a:p>
            <a:pPr>
              <a:lnSpc>
                <a:spcPct val="80000"/>
              </a:lnSpc>
            </a:pPr>
            <a:r>
              <a:rPr lang="pt-BR" altLang="en-BR" sz="2400" dirty="0">
                <a:ea typeface="ＭＳ Ｐゴシック" panose="020B0600070205080204" pitchFamily="34" charset="-128"/>
              </a:rPr>
              <a:t>Dado de qualidade</a:t>
            </a:r>
          </a:p>
          <a:p>
            <a:pPr lvl="1">
              <a:lnSpc>
                <a:spcPct val="80000"/>
              </a:lnSpc>
            </a:pPr>
            <a:r>
              <a:rPr lang="pt-BR" altLang="en-BR" sz="2000" dirty="0">
                <a:ea typeface="ＭＳ Ｐゴシック" panose="020B0600070205080204" pitchFamily="34" charset="-128"/>
              </a:rPr>
              <a:t>Completo</a:t>
            </a:r>
          </a:p>
          <a:p>
            <a:pPr lvl="1">
              <a:lnSpc>
                <a:spcPct val="80000"/>
              </a:lnSpc>
            </a:pPr>
            <a:r>
              <a:rPr lang="pt-BR" altLang="en-BR" sz="2000" dirty="0">
                <a:ea typeface="ＭＳ Ｐゴシック" panose="020B0600070205080204" pitchFamily="34" charset="-128"/>
              </a:rPr>
              <a:t>Coerente</a:t>
            </a:r>
          </a:p>
          <a:p>
            <a:pPr lvl="1">
              <a:lnSpc>
                <a:spcPct val="80000"/>
              </a:lnSpc>
            </a:pPr>
            <a:r>
              <a:rPr lang="pt-BR" altLang="en-BR" sz="2000" dirty="0">
                <a:ea typeface="ＭＳ Ｐゴシック" panose="020B0600070205080204" pitchFamily="34" charset="-128"/>
              </a:rPr>
              <a:t>Sem ambiguidade</a:t>
            </a:r>
          </a:p>
          <a:p>
            <a:pPr lvl="1">
              <a:lnSpc>
                <a:spcPct val="80000"/>
              </a:lnSpc>
            </a:pPr>
            <a:r>
              <a:rPr lang="pt-BR" altLang="en-BR" sz="2000" dirty="0">
                <a:ea typeface="ＭＳ Ｐゴシック" panose="020B0600070205080204" pitchFamily="34" charset="-128"/>
              </a:rPr>
              <a:t>Correto</a:t>
            </a:r>
          </a:p>
          <a:p>
            <a:pPr lvl="1">
              <a:lnSpc>
                <a:spcPct val="80000"/>
              </a:lnSpc>
            </a:pPr>
            <a:r>
              <a:rPr lang="pt-BR" altLang="en-BR" sz="2000" dirty="0">
                <a:ea typeface="ＭＳ Ｐゴシック" panose="020B0600070205080204" pitchFamily="34" charset="-128"/>
              </a:rPr>
              <a:t>Padronizado</a:t>
            </a:r>
          </a:p>
          <a:p>
            <a:pPr lvl="1">
              <a:lnSpc>
                <a:spcPct val="80000"/>
              </a:lnSpc>
            </a:pPr>
            <a:r>
              <a:rPr lang="pt-BR" altLang="en-BR" sz="2000" dirty="0">
                <a:ea typeface="ＭＳ Ｐゴシック" panose="020B0600070205080204" pitchFamily="34" charset="-128"/>
              </a:rPr>
              <a:t>Sem redundância</a:t>
            </a:r>
          </a:p>
          <a:p>
            <a:pPr marL="0" indent="0">
              <a:buNone/>
            </a:pPr>
            <a:endParaRPr lang="pt-BR" altLang="en-BR" sz="2000" dirty="0">
              <a:ea typeface="ＭＳ Ｐゴシック" panose="020B0600070205080204" pitchFamily="34" charset="-128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D18E8F7-E2BD-3243-9AA4-09F5EEA09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07654"/>
            <a:ext cx="1769244" cy="255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113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9C6EA-E4C6-1847-B2EA-4DF324C9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Exploração dos dados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7C078-E1BA-E543-A61F-8B8DB004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0"/>
            <a:ext cx="2036912" cy="690535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0FECD0B-4449-4849-A7AD-37978B4CF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31790"/>
            <a:ext cx="5990384" cy="172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ADF96E-C870-5E47-B866-AA034E34AABC}"/>
              </a:ext>
            </a:extLst>
          </p:cNvPr>
          <p:cNvSpPr txBox="1"/>
          <p:nvPr/>
        </p:nvSpPr>
        <p:spPr>
          <a:xfrm>
            <a:off x="611560" y="915566"/>
            <a:ext cx="4896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Investigação dos dados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Visualização com gráficos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altLang="en-BR" sz="2400" dirty="0">
                <a:ea typeface="ＭＳ Ｐゴシック" panose="020B0600070205080204" pitchFamily="34" charset="-128"/>
              </a:rPr>
              <a:t>Métodos estatísticos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15869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9C6EA-E4C6-1847-B2EA-4DF324C9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Análise Preditiva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7C078-E1BA-E543-A61F-8B8DB004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0"/>
            <a:ext cx="2036912" cy="690535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FE6EC85-D599-434F-9E94-FA406A4915C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BR" sz="3200" dirty="0">
                <a:ea typeface="ＭＳ Ｐゴシック" panose="020B0600070205080204" pitchFamily="34" charset="-128"/>
              </a:rPr>
              <a:t>Escolha do modelo estatístico utilizado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altLang="en-BR" dirty="0">
                <a:ea typeface="ＭＳ Ｐゴシック" panose="020B0600070205080204" pitchFamily="34" charset="-128"/>
              </a:rPr>
              <a:t>Criado do zero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altLang="en-BR" dirty="0">
                <a:ea typeface="ＭＳ Ｐゴシック" panose="020B0600070205080204" pitchFamily="34" charset="-128"/>
              </a:rPr>
              <a:t>Obtido da literatura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BR" sz="2800" dirty="0">
                <a:ea typeface="ＭＳ Ｐゴシック" panose="020B0600070205080204" pitchFamily="34" charset="-128"/>
              </a:rPr>
              <a:t>Prever a saída de uma variável analisada a partir de dados do passado.</a:t>
            </a:r>
          </a:p>
          <a:p>
            <a:pPr>
              <a:buNone/>
            </a:pPr>
            <a:endParaRPr lang="pt-BR" altLang="en-BR" dirty="0">
              <a:ea typeface="ＭＳ Ｐゴシック" panose="020B0600070205080204" pitchFamily="34" charset="-128"/>
            </a:endParaRPr>
          </a:p>
          <a:p>
            <a:pPr>
              <a:buNone/>
            </a:pPr>
            <a:r>
              <a:rPr lang="pt-BR" altLang="pt-BR" dirty="0">
                <a:ea typeface="ＭＳ Ｐゴシック" panose="020B0600070205080204" pitchFamily="34" charset="-128"/>
              </a:rPr>
              <a:t>“</a:t>
            </a:r>
            <a:r>
              <a:rPr lang="pt-BR" altLang="ja-JP" i="1" dirty="0">
                <a:ea typeface="ＭＳ Ｐゴシック" panose="020B0600070205080204" pitchFamily="34" charset="-128"/>
              </a:rPr>
              <a:t>Todo modelo é errado, alguns são úteis</a:t>
            </a:r>
            <a:r>
              <a:rPr lang="pt-BR" altLang="pt-BR" dirty="0">
                <a:ea typeface="ＭＳ Ｐゴシック" panose="020B0600070205080204" pitchFamily="34" charset="-128"/>
              </a:rPr>
              <a:t>”</a:t>
            </a:r>
            <a:r>
              <a:rPr lang="pt-BR" altLang="ja-JP" dirty="0">
                <a:ea typeface="ＭＳ Ｐゴシック" panose="020B0600070205080204" pitchFamily="34" charset="-128"/>
              </a:rPr>
              <a:t> George E. P. Box</a:t>
            </a:r>
            <a:endParaRPr lang="pt-BR" altLang="en-BR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0879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9C6EA-E4C6-1847-B2EA-4DF324C9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Visualização dos Resultados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7C078-E1BA-E543-A61F-8B8DB004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280" y="0"/>
            <a:ext cx="2036912" cy="690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6494C-EBDA-6D4B-A8BF-2872A0EC8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5" y="2283718"/>
            <a:ext cx="76073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F07C68-7E50-AE44-BCD9-CDCB50BF6528}"/>
              </a:ext>
            </a:extLst>
          </p:cNvPr>
          <p:cNvSpPr txBox="1">
            <a:spLocks/>
          </p:cNvSpPr>
          <p:nvPr/>
        </p:nvSpPr>
        <p:spPr>
          <a:xfrm>
            <a:off x="446856" y="987574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altLang="en-BR" sz="2800" dirty="0">
                <a:ea typeface="ＭＳ Ｐゴシック" panose="020B0600070205080204" pitchFamily="34" charset="-128"/>
              </a:rPr>
              <a:t>Apresenta o resultado da modelagem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en-BR" sz="2800" dirty="0">
                <a:ea typeface="ＭＳ Ｐゴシック" panose="020B0600070205080204" pitchFamily="34" charset="-128"/>
              </a:rPr>
              <a:t>Ferramentas de visualização</a:t>
            </a:r>
          </a:p>
          <a:p>
            <a:pPr>
              <a:buFont typeface="Arial" panose="020B0604020202020204" pitchFamily="34" charset="0"/>
              <a:buChar char="•"/>
            </a:pPr>
            <a:endParaRPr lang="pt-BR" altLang="en-BR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846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64026A-62A6-D941-989E-91CABDE1C0A1}"/>
              </a:ext>
            </a:extLst>
          </p:cNvPr>
          <p:cNvSpPr txBox="1">
            <a:spLocks/>
          </p:cNvSpPr>
          <p:nvPr/>
        </p:nvSpPr>
        <p:spPr>
          <a:xfrm>
            <a:off x="467544" y="155575"/>
            <a:ext cx="7772400" cy="1362075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pt-BR" altLang="en-BR" dirty="0">
                <a:ea typeface="ＭＳ Ｐゴシック" panose="020B0600070205080204" pitchFamily="34" charset="-128"/>
              </a:rPr>
              <a:t>Exemplo Prático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23CB0-FAFB-E441-99C0-8D8673D6D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836613"/>
            <a:ext cx="77597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191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7C9830-1C95-E24E-8D7C-E623504A2677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107504" y="761610"/>
                <a:ext cx="8628782" cy="3875023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pt-BR" dirty="0"/>
                  <a:t>Vamos relembrar um conceito bem simples. Função do primeiro grau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–função a ser avaliada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dirty="0"/>
                  <a:t> – coeficiente angular da reta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dirty="0"/>
                  <a:t> – coeficiente linear da reta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7C9830-1C95-E24E-8D7C-E623504A2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107504" y="761610"/>
                <a:ext cx="8628782" cy="3875023"/>
              </a:xfrm>
              <a:prstGeom prst="rect">
                <a:avLst/>
              </a:prstGeom>
              <a:blipFill>
                <a:blip r:embed="rId3"/>
                <a:stretch>
                  <a:fillRect l="-294" t="-6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A8BBC3-62B8-DA4E-A028-18A0E9E53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Regressão Linear (background)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E0AD4-8A80-BE4B-8206-E0447629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2458377"/>
            <a:ext cx="2912492" cy="2268026"/>
          </a:xfrm>
          <a:prstGeom prst="rect">
            <a:avLst/>
          </a:prstGeom>
        </p:spPr>
      </p:pic>
      <p:pic>
        <p:nvPicPr>
          <p:cNvPr id="2050" name="Picture 2" descr="Resultado de imagem para Jupyter notebook">
            <a:extLst>
              <a:ext uri="{FF2B5EF4-FFF2-40B4-BE49-F238E27FC236}">
                <a16:creationId xmlns:a16="http://schemas.microsoft.com/office/drawing/2014/main" id="{D63272CE-D8B2-974F-B375-B3222E57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60" y="4301406"/>
            <a:ext cx="366625" cy="4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912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CF54DDE-6D43-D342-B29C-91811FDDE475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107504" y="761610"/>
                <a:ext cx="3816424" cy="3875023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pt-BR" sz="1600" dirty="0"/>
                  <a:t>Suponha um dataset hipotético com preços de residências e tamanhos </a:t>
                </a:r>
              </a:p>
              <a:p>
                <a:r>
                  <a:rPr lang="pt-BR" sz="1600" dirty="0"/>
                  <a:t>Pode-se assumir que o custo do imóvel é uma função do tamanho do mesmo.</a:t>
                </a:r>
              </a:p>
              <a:p>
                <a:pPr marL="0" indent="0">
                  <a:buNone/>
                </a:pPr>
                <a:endParaRPr lang="pt-BR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1600" dirty="0"/>
              </a:p>
              <a:p>
                <a:pPr marL="0" indent="0" algn="ctr">
                  <a:buNone/>
                </a:pPr>
                <a:r>
                  <a:rPr lang="pt-BR" sz="1600" dirty="0"/>
                  <a:t>ou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𝐶𝑢𝑠𝑡𝑜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CF54DDE-6D43-D342-B29C-91811FDDE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07504" y="761610"/>
                <a:ext cx="3816424" cy="3875023"/>
              </a:xfrm>
              <a:blipFill>
                <a:blip r:embed="rId3"/>
                <a:stretch>
                  <a:fillRect l="-3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CC83789-A8CD-EF43-9103-E1CA44A5A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Regressão Linear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D11796-2259-E041-AAD6-98191A554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049966"/>
              </p:ext>
            </p:extLst>
          </p:nvPr>
        </p:nvGraphicFramePr>
        <p:xfrm>
          <a:off x="4211960" y="1059582"/>
          <a:ext cx="4176464" cy="1828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1290729129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3965848202"/>
                    </a:ext>
                  </a:extLst>
                </a:gridCol>
              </a:tblGrid>
              <a:tr h="291845"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Tamanho</a:t>
                      </a:r>
                      <a:r>
                        <a:rPr lang="en-US" dirty="0">
                          <a:effectLst/>
                        </a:rPr>
                        <a:t> (m</a:t>
                      </a:r>
                      <a:r>
                        <a:rPr lang="en-US" baseline="30000" dirty="0">
                          <a:effectLst/>
                        </a:rPr>
                        <a:t>2</a:t>
                      </a:r>
                      <a:r>
                        <a:rPr lang="en-US" dirty="0">
                          <a:effectLst/>
                        </a:rPr>
                        <a:t>) - X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effectLst/>
                        </a:rPr>
                        <a:t>Custo</a:t>
                      </a:r>
                      <a:r>
                        <a:rPr lang="en-US" dirty="0">
                          <a:effectLst/>
                        </a:rPr>
                        <a:t> (R$ x1000) - Y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062048"/>
                  </a:ext>
                </a:extLst>
              </a:tr>
              <a:tr h="296093">
                <a:tc>
                  <a:txBody>
                    <a:bodyPr/>
                    <a:lstStyle/>
                    <a:p>
                      <a:pPr algn="l"/>
                      <a:r>
                        <a:rPr lang="en-BR" dirty="0">
                          <a:effectLst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BR" dirty="0">
                          <a:effectLst/>
                        </a:rPr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69944"/>
                  </a:ext>
                </a:extLst>
              </a:tr>
              <a:tr h="296093">
                <a:tc>
                  <a:txBody>
                    <a:bodyPr/>
                    <a:lstStyle/>
                    <a:p>
                      <a:pPr algn="l"/>
                      <a:r>
                        <a:rPr lang="en-BR" dirty="0">
                          <a:effectLst/>
                        </a:rPr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BR" dirty="0">
                          <a:effectLst/>
                        </a:rPr>
                        <a:t>380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97096"/>
                  </a:ext>
                </a:extLst>
              </a:tr>
              <a:tr h="296093">
                <a:tc>
                  <a:txBody>
                    <a:bodyPr/>
                    <a:lstStyle/>
                    <a:p>
                      <a:pPr algn="l"/>
                      <a:r>
                        <a:rPr lang="en-BR" dirty="0">
                          <a:effectLst/>
                        </a:rPr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BR" dirty="0">
                          <a:effectLst/>
                        </a:rPr>
                        <a:t>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149874"/>
                  </a:ext>
                </a:extLst>
              </a:tr>
              <a:tr h="296093">
                <a:tc>
                  <a:txBody>
                    <a:bodyPr/>
                    <a:lstStyle/>
                    <a:p>
                      <a:pPr algn="l"/>
                      <a:r>
                        <a:rPr lang="en-BR" dirty="0">
                          <a:effectLst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BR" dirty="0">
                          <a:effectLst/>
                        </a:rPr>
                        <a:t>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83572"/>
                  </a:ext>
                </a:extLst>
              </a:tr>
            </a:tbl>
          </a:graphicData>
        </a:graphic>
      </p:graphicFrame>
      <p:pic>
        <p:nvPicPr>
          <p:cNvPr id="5" name="Picture 2" descr="Resultado de imagem para Jupyter notebook">
            <a:extLst>
              <a:ext uri="{FF2B5EF4-FFF2-40B4-BE49-F238E27FC236}">
                <a16:creationId xmlns:a16="http://schemas.microsoft.com/office/drawing/2014/main" id="{B1C02F26-5945-2940-9E3B-41A865A9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60" y="4301406"/>
            <a:ext cx="366625" cy="4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986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C157C8-F51D-1849-A818-6799455DECA3}"/>
                  </a:ext>
                </a:extLst>
              </p:cNvPr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107504" y="761610"/>
                <a:ext cx="8628782" cy="3875023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pt-BR" dirty="0"/>
                  <a:t>Método dos Mínimos Quadrados</a:t>
                </a:r>
              </a:p>
              <a:p>
                <a:pPr lvl="1"/>
                <a:r>
                  <a:rPr lang="pt-BR" dirty="0"/>
                  <a:t>Utiliza o histórico entre o previsto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pt-BR" dirty="0"/>
                  <a:t> e o valor real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 err="1"/>
                  <a:t>Minimiza</a:t>
                </a:r>
                <a:r>
                  <a:rPr lang="en-US" dirty="0"/>
                  <a:t> o </a:t>
                </a:r>
                <a:r>
                  <a:rPr lang="en-US" dirty="0" err="1"/>
                  <a:t>erro</a:t>
                </a:r>
                <a:r>
                  <a:rPr lang="en-US" dirty="0"/>
                  <a:t> total do </a:t>
                </a:r>
                <a:r>
                  <a:rPr lang="en-US" dirty="0" err="1"/>
                  <a:t>modelo</a:t>
                </a:r>
                <a:endParaRPr lang="en-US" dirty="0"/>
              </a:p>
              <a:p>
                <a:pPr lvl="1"/>
                <a:r>
                  <a:rPr lang="en-US" b="0" dirty="0" err="1"/>
                  <a:t>Utiliza</a:t>
                </a:r>
                <a:r>
                  <a:rPr lang="en-US" b="0" dirty="0"/>
                  <a:t> </a:t>
                </a:r>
                <a:r>
                  <a:rPr lang="en-US" dirty="0" err="1"/>
                  <a:t>derivadas</a:t>
                </a:r>
                <a:r>
                  <a:rPr lang="en-US" dirty="0"/>
                  <a:t> </a:t>
                </a:r>
                <a:r>
                  <a:rPr lang="en-US" dirty="0" err="1"/>
                  <a:t>parciais</a:t>
                </a:r>
                <a:r>
                  <a:rPr lang="en-US" dirty="0"/>
                  <a:t> entre o </a:t>
                </a:r>
                <a:r>
                  <a:rPr lang="en-US" dirty="0" err="1"/>
                  <a:t>erro</a:t>
                </a:r>
                <a:r>
                  <a:rPr lang="en-US" dirty="0"/>
                  <a:t> total 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 err="1"/>
                  <a:t>Demonstração</a:t>
                </a:r>
                <a:r>
                  <a:rPr lang="en-US" dirty="0"/>
                  <a:t> e </a:t>
                </a:r>
                <a:r>
                  <a:rPr lang="en-US" dirty="0" err="1"/>
                  <a:t>código</a:t>
                </a:r>
                <a:r>
                  <a:rPr lang="en-US" dirty="0"/>
                  <a:t> python</a:t>
                </a:r>
                <a:endParaRPr lang="en-US" b="0" dirty="0"/>
              </a:p>
              <a:p>
                <a:pPr marL="457200" lvl="1" indent="0">
                  <a:buNone/>
                </a:pPr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AC157C8-F51D-1849-A818-6799455DE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107504" y="761610"/>
                <a:ext cx="8628782" cy="3875023"/>
              </a:xfrm>
              <a:prstGeom prst="rect">
                <a:avLst/>
              </a:prstGeom>
              <a:blipFill>
                <a:blip r:embed="rId3"/>
                <a:stretch>
                  <a:fillRect l="-294" t="-6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F0DF68C-B1AB-7543-82AC-ABC0AFEFC9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7544" y="110484"/>
                <a:ext cx="8208912" cy="52699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pt-BR" dirty="0"/>
                  <a:t>Como Descobrir os Valores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b="0" dirty="0"/>
                  <a:t> ?</a:t>
                </a:r>
                <a:endParaRPr lang="pt-BR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FF0DF68C-B1AB-7543-82AC-ABC0AFEFC9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544" y="110484"/>
                <a:ext cx="8208912" cy="526990"/>
              </a:xfrm>
              <a:prstGeom prst="rect">
                <a:avLst/>
              </a:prstGeom>
              <a:blipFill>
                <a:blip r:embed="rId4"/>
                <a:stretch>
                  <a:fillRect t="-16667" b="-619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Resultado de imagem para Jupyter notebook">
            <a:extLst>
              <a:ext uri="{FF2B5EF4-FFF2-40B4-BE49-F238E27FC236}">
                <a16:creationId xmlns:a16="http://schemas.microsoft.com/office/drawing/2014/main" id="{89CB817B-55A2-1A45-A4E6-4559E4A51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60" y="4301406"/>
            <a:ext cx="366625" cy="4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74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7D6315-616E-784F-A56A-837AB5CF4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  <a:br>
              <a:rPr lang="pt-BR" dirty="0"/>
            </a:br>
            <a:r>
              <a:rPr lang="pt-BR" dirty="0"/>
              <a:t>Preços de casas na </a:t>
            </a:r>
            <a:r>
              <a:rPr lang="pt-BR" dirty="0" err="1"/>
              <a:t>California</a:t>
            </a:r>
            <a:endParaRPr lang="pt-BR" dirty="0"/>
          </a:p>
        </p:txBody>
      </p:sp>
      <p:pic>
        <p:nvPicPr>
          <p:cNvPr id="4" name="Picture 2" descr="Resultado de imagem para Jupyter notebook">
            <a:extLst>
              <a:ext uri="{FF2B5EF4-FFF2-40B4-BE49-F238E27FC236}">
                <a16:creationId xmlns:a16="http://schemas.microsoft.com/office/drawing/2014/main" id="{8F0ED3F8-11F2-064E-939D-8683700F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60" y="4301406"/>
            <a:ext cx="366625" cy="4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04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5A7CC-1AD9-194F-93E0-D9363FD53F1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1059582"/>
            <a:ext cx="5040560" cy="357705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000" dirty="0">
                <a:ea typeface="ＭＳ Ｐゴシック" panose="020B0600070205080204" pitchFamily="34" charset="-128"/>
              </a:rPr>
              <a:t>Bruno Silva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000" dirty="0">
                <a:ea typeface="ＭＳ Ｐゴシック" panose="020B0600070205080204" pitchFamily="34" charset="-128"/>
              </a:rPr>
              <a:t>Doutor em computação pela UFPE e TU-</a:t>
            </a:r>
            <a:r>
              <a:rPr lang="pt-BR" altLang="en-BR" sz="2000" dirty="0" err="1">
                <a:ea typeface="ＭＳ Ｐゴシック" panose="020B0600070205080204" pitchFamily="34" charset="-128"/>
              </a:rPr>
              <a:t>Ilmenau</a:t>
            </a:r>
            <a:r>
              <a:rPr lang="pt-BR" altLang="en-BR" sz="2000" dirty="0">
                <a:ea typeface="ＭＳ Ｐゴシック" panose="020B0600070205080204" pitchFamily="34" charset="-128"/>
              </a:rPr>
              <a:t> (Alemanha)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000" dirty="0">
                <a:ea typeface="ＭＳ Ｐゴシック" panose="020B0600070205080204" pitchFamily="34" charset="-128"/>
              </a:rPr>
              <a:t>Experiência em pesquisa em projetos com HP, EMC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000" i="1" dirty="0" err="1">
                <a:ea typeface="ＭＳ Ｐゴシック" panose="020B0600070205080204" pitchFamily="34" charset="-128"/>
              </a:rPr>
              <a:t>Research</a:t>
            </a:r>
            <a:r>
              <a:rPr lang="pt-BR" altLang="en-BR" sz="2000" i="1" dirty="0">
                <a:ea typeface="ＭＳ Ｐゴシック" panose="020B0600070205080204" pitchFamily="34" charset="-128"/>
              </a:rPr>
              <a:t> Staff </a:t>
            </a:r>
            <a:r>
              <a:rPr lang="pt-BR" altLang="en-BR" sz="2000" i="1" dirty="0" err="1">
                <a:ea typeface="ＭＳ Ｐゴシック" panose="020B0600070205080204" pitchFamily="34" charset="-128"/>
              </a:rPr>
              <a:t>Member</a:t>
            </a:r>
            <a:r>
              <a:rPr lang="pt-BR" altLang="en-BR" sz="2000" dirty="0">
                <a:ea typeface="ＭＳ Ｐゴシック" panose="020B0600070205080204" pitchFamily="34" charset="-128"/>
              </a:rPr>
              <a:t> (Cientista e inventor) – IBM</a:t>
            </a:r>
          </a:p>
          <a:p>
            <a:pPr marL="914400" lvl="1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1800" dirty="0">
                <a:ea typeface="ＭＳ Ｐゴシック" panose="020B0600070205080204" pitchFamily="34" charset="-128"/>
              </a:rPr>
              <a:t>Aplicação de </a:t>
            </a:r>
            <a:r>
              <a:rPr lang="pt-BR" altLang="en-BR" sz="1800" i="1" dirty="0">
                <a:ea typeface="ＭＳ Ｐゴシック" panose="020B0600070205080204" pitchFamily="34" charset="-128"/>
              </a:rPr>
              <a:t>data </a:t>
            </a:r>
            <a:r>
              <a:rPr lang="pt-BR" altLang="en-BR" sz="1800" i="1" dirty="0" err="1">
                <a:ea typeface="ＭＳ Ｐゴシック" panose="020B0600070205080204" pitchFamily="34" charset="-128"/>
              </a:rPr>
              <a:t>science</a:t>
            </a:r>
            <a:r>
              <a:rPr lang="pt-BR" altLang="en-BR" sz="1800" dirty="0">
                <a:ea typeface="ＭＳ Ｐゴシック" panose="020B0600070205080204" pitchFamily="34" charset="-128"/>
              </a:rPr>
              <a:t> e computação de alta performance para aplicações em recursos naturais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000" dirty="0">
                <a:ea typeface="ＭＳ Ｐゴシック" panose="020B0600070205080204" pitchFamily="34" charset="-128"/>
              </a:rPr>
              <a:t>Mais de 40 publicações e patentes depositadas no exterior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en-BR" sz="2000" dirty="0">
                <a:ea typeface="ＭＳ Ｐゴシック" panose="020B0600070205080204" pitchFamily="34" charset="-128"/>
              </a:rPr>
              <a:t>IBM </a:t>
            </a:r>
            <a:r>
              <a:rPr lang="pt-BR" altLang="en-BR" sz="2000" dirty="0" err="1">
                <a:ea typeface="ＭＳ Ｐゴシック" panose="020B0600070205080204" pitchFamily="34" charset="-128"/>
              </a:rPr>
              <a:t>Resarch</a:t>
            </a:r>
            <a:r>
              <a:rPr lang="pt-BR" altLang="en-BR" sz="2000" dirty="0">
                <a:ea typeface="ＭＳ Ｐゴシック" panose="020B0600070205080204" pitchFamily="34" charset="-128"/>
              </a:rPr>
              <a:t> </a:t>
            </a:r>
            <a:r>
              <a:rPr lang="pt-BR" altLang="en-BR" sz="2000" dirty="0" err="1">
                <a:ea typeface="ＭＳ Ｐゴシック" panose="020B0600070205080204" pitchFamily="34" charset="-128"/>
              </a:rPr>
              <a:t>Award</a:t>
            </a:r>
            <a:r>
              <a:rPr lang="pt-BR" altLang="en-BR" sz="2000" dirty="0">
                <a:ea typeface="ＭＳ Ｐゴシック" panose="020B0600070205080204" pitchFamily="34" charset="-128"/>
              </a:rPr>
              <a:t> 2019 – </a:t>
            </a:r>
            <a:r>
              <a:rPr lang="pt-BR" altLang="en-BR" sz="2000" dirty="0" err="1">
                <a:ea typeface="ＭＳ Ｐゴシック" panose="020B0600070205080204" pitchFamily="34" charset="-128"/>
              </a:rPr>
              <a:t>Goldcorp</a:t>
            </a:r>
            <a:r>
              <a:rPr lang="pt-BR" altLang="en-BR" sz="2000" dirty="0">
                <a:ea typeface="ＭＳ Ｐゴシック" panose="020B0600070205080204" pitchFamily="34" charset="-128"/>
              </a:rPr>
              <a:t> </a:t>
            </a:r>
            <a:r>
              <a:rPr lang="pt-BR" altLang="en-BR" sz="2000" dirty="0" err="1">
                <a:ea typeface="ＭＳ Ｐゴシック" panose="020B0600070205080204" pitchFamily="34" charset="-128"/>
              </a:rPr>
              <a:t>Cognitive</a:t>
            </a:r>
            <a:r>
              <a:rPr lang="pt-BR" altLang="en-BR" sz="2000" dirty="0">
                <a:ea typeface="ＭＳ Ｐゴシック" panose="020B0600070205080204" pitchFamily="34" charset="-128"/>
              </a:rPr>
              <a:t> </a:t>
            </a:r>
            <a:r>
              <a:rPr lang="pt-BR" altLang="en-BR" sz="2000" dirty="0" err="1">
                <a:ea typeface="ＭＳ Ｐゴシック" panose="020B0600070205080204" pitchFamily="34" charset="-128"/>
              </a:rPr>
              <a:t>Journey</a:t>
            </a:r>
            <a:endParaRPr lang="pt-BR" altLang="en-BR" sz="2000" dirty="0">
              <a:ea typeface="ＭＳ Ｐゴシック" panose="020B0600070205080204" pitchFamily="34" charset="-128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686B89-7E92-EA42-AACB-A4AC8D32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Apresentação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A649A-094D-B844-912D-460FD0F7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59582"/>
            <a:ext cx="2828138" cy="208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8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87C22-8675-6A4E-89A3-55B757372B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Regressão linear assume que existe um relacionamento linear entre entrada e saída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Conceitos matemáticos relacionados a regressão logística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Implementar regressão logística com </a:t>
            </a:r>
            <a:r>
              <a:rPr lang="pt-BR" sz="3200" i="1" dirty="0" err="1"/>
              <a:t>python</a:t>
            </a:r>
            <a:endParaRPr lang="pt-BR" sz="32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3200" dirty="0"/>
              <a:t>Observar métricas para validação de modelos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7D3ED-1210-6346-9D29-1E69F38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Regressão Logística</a:t>
            </a:r>
          </a:p>
        </p:txBody>
      </p:sp>
    </p:spTree>
    <p:extLst>
      <p:ext uri="{BB962C8B-B14F-4D97-AF65-F5344CB8AC3E}">
        <p14:creationId xmlns:p14="http://schemas.microsoft.com/office/powerpoint/2010/main" val="1481559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87C22-8675-6A4E-89A3-55B757372B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Regressão linear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/>
              <a:t>Previsão números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 se quiséssemos prever categorias ao invés de números?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Regressão logística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dirty="0"/>
              <a:t>Saída da previsão é uma categoria (e.g., binária)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7D3ED-1210-6346-9D29-1E69F38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Regressão Logística</a:t>
            </a:r>
          </a:p>
        </p:txBody>
      </p:sp>
    </p:spTree>
    <p:extLst>
      <p:ext uri="{BB962C8B-B14F-4D97-AF65-F5344CB8AC3E}">
        <p14:creationId xmlns:p14="http://schemas.microsoft.com/office/powerpoint/2010/main" val="3650116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87C22-8675-6A4E-89A3-55B757372B6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3600" dirty="0"/>
              <a:t>Prever se um cliente vai comprar um carro ou não?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600" dirty="0"/>
              <a:t>Prever se um time vai ganhar ou perder um jogo?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37D3ED-1210-6346-9D29-1E69F383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Exemplos Regressão Logística</a:t>
            </a:r>
          </a:p>
        </p:txBody>
      </p:sp>
    </p:spTree>
    <p:extLst>
      <p:ext uri="{BB962C8B-B14F-4D97-AF65-F5344CB8AC3E}">
        <p14:creationId xmlns:p14="http://schemas.microsoft.com/office/powerpoint/2010/main" val="4038385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E2F61F7-B4B6-4C47-B0AF-785E0795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t-BR" dirty="0"/>
              <a:t>Comparação Regressão Linear </a:t>
            </a:r>
            <a:r>
              <a:rPr lang="pt-BR" dirty="0" err="1"/>
              <a:t>X</a:t>
            </a:r>
            <a:r>
              <a:rPr lang="pt-BR" dirty="0"/>
              <a:t> Logística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993B7DE-341C-DD45-BFE3-1F0F0C2F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7574"/>
            <a:ext cx="8229600" cy="365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99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F92178-3877-A442-8566-075F90C2308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Conceito de probabilidade condicional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Conceito de chance de sucesso (</a:t>
            </a:r>
            <a:r>
              <a:rPr lang="pt-BR" sz="2800" dirty="0" err="1"/>
              <a:t>odds</a:t>
            </a:r>
            <a:r>
              <a:rPr lang="pt-BR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Diferença </a:t>
            </a:r>
            <a:r>
              <a:rPr lang="pt-BR" sz="2800" i="1" dirty="0" err="1"/>
              <a:t>Logistic</a:t>
            </a:r>
            <a:r>
              <a:rPr lang="pt-BR" sz="2800" i="1" dirty="0"/>
              <a:t> </a:t>
            </a:r>
            <a:r>
              <a:rPr lang="pt-BR" sz="2800" i="1" dirty="0" err="1"/>
              <a:t>Regression</a:t>
            </a:r>
            <a:r>
              <a:rPr lang="pt-BR" sz="2800" dirty="0"/>
              <a:t> e </a:t>
            </a:r>
            <a:r>
              <a:rPr lang="pt-BR" sz="2800" i="1" dirty="0"/>
              <a:t>Linear </a:t>
            </a:r>
            <a:r>
              <a:rPr lang="pt-BR" sz="2800" i="1" dirty="0" err="1"/>
              <a:t>Regression</a:t>
            </a:r>
            <a:endParaRPr lang="pt-BR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463E1F-53AA-F941-A197-4B8B3F7A2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Matemática Envolvida</a:t>
            </a:r>
          </a:p>
        </p:txBody>
      </p:sp>
      <p:pic>
        <p:nvPicPr>
          <p:cNvPr id="4" name="Picture 2" descr="Resultado de imagem para Jupyter notebook">
            <a:extLst>
              <a:ext uri="{FF2B5EF4-FFF2-40B4-BE49-F238E27FC236}">
                <a16:creationId xmlns:a16="http://schemas.microsoft.com/office/drawing/2014/main" id="{042282E6-863B-3941-8032-34A9D3EB0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60" y="4301406"/>
            <a:ext cx="366625" cy="4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96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E8E4F2-F52D-564A-8A45-C5D288FD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Probabilidade Condicional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3BC38-851D-7640-87EB-90E302D2F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63638"/>
            <a:ext cx="6534059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2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1AF45E-562F-F64E-9AE0-39EDC2B14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Probabilidade Condicional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2FCD26-4CB9-6649-A26F-FE47510B9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820624"/>
            <a:ext cx="4740360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534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EDE9F0-115E-3F4A-BB07-D9532B490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 err="1"/>
              <a:t>Odds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2D523-CA0C-ED4E-8360-B0AC358AB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87574"/>
            <a:ext cx="7338035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74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70DE4E-8E9C-E444-9084-680764BD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 err="1"/>
              <a:t>Odds</a:t>
            </a:r>
            <a:r>
              <a:rPr lang="pt-BR" dirty="0"/>
              <a:t> entre </a:t>
            </a:r>
            <a:r>
              <a:rPr lang="pt-BR" dirty="0" err="1"/>
              <a:t>grups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BD2AC-5568-4441-9539-5856F2F62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787400"/>
            <a:ext cx="8001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73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4A26C4-B35A-654C-979C-77FCDA6B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Analogia Regressão Linear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E1142-AF75-C044-A287-2C50FB466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771550"/>
            <a:ext cx="6499388" cy="40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8159FA-7A7C-6647-86E0-431E91BABB7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4104456" cy="3875023"/>
          </a:xfrm>
          <a:prstGeom prst="rect">
            <a:avLst/>
          </a:prstGeom>
        </p:spPr>
        <p:txBody>
          <a:bodyPr/>
          <a:lstStyle/>
          <a:p>
            <a:r>
              <a:rPr lang="pt-BR" sz="2400"/>
              <a:t>Conteúdo Programático: </a:t>
            </a:r>
          </a:p>
          <a:p>
            <a:pPr marL="457200" indent="-457200">
              <a:buAutoNum type="alphaLcPeriod"/>
            </a:pPr>
            <a:r>
              <a:rPr lang="pt-BR" sz="2400"/>
              <a:t>Regressão logística. </a:t>
            </a:r>
          </a:p>
          <a:p>
            <a:pPr marL="457200" indent="-457200">
              <a:buAutoNum type="alphaLcPeriod"/>
            </a:pPr>
            <a:r>
              <a:rPr lang="pt-BR" sz="2400"/>
              <a:t>Árvore de decisão. </a:t>
            </a:r>
          </a:p>
          <a:p>
            <a:pPr marL="457200" indent="-457200">
              <a:buAutoNum type="alphaLcPeriod"/>
            </a:pPr>
            <a:r>
              <a:rPr lang="pt-BR" sz="2400"/>
              <a:t>Ensemble methods. Random Forests. </a:t>
            </a:r>
          </a:p>
          <a:p>
            <a:pPr marL="457200" indent="-457200">
              <a:buAutoNum type="alphaLcPeriod"/>
            </a:pPr>
            <a:r>
              <a:rPr lang="pt-BR" sz="2400"/>
              <a:t>Gradient Boosting.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9AAC3A-0418-9848-9E3A-708CE8F9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/>
              <a:t>Ementa disciplina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8B129A49-7B9F-0447-BEA9-203C30DE63A1}"/>
              </a:ext>
            </a:extLst>
          </p:cNvPr>
          <p:cNvSpPr txBox="1">
            <a:spLocks/>
          </p:cNvSpPr>
          <p:nvPr/>
        </p:nvSpPr>
        <p:spPr>
          <a:xfrm>
            <a:off x="4268196" y="761609"/>
            <a:ext cx="4104456" cy="3875023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lphaLcPeriod" startAt="6"/>
            </a:pPr>
            <a:r>
              <a:rPr lang="pt-BR" sz="2400"/>
              <a:t>Classificação Bayesiana. </a:t>
            </a:r>
          </a:p>
          <a:p>
            <a:pPr marL="342900" indent="-342900">
              <a:buAutoNum type="alphaLcPeriod" startAt="6"/>
            </a:pPr>
            <a:r>
              <a:rPr lang="pt-BR" sz="2400"/>
              <a:t>Exemplos do estado da arte em Classificação.</a:t>
            </a:r>
          </a:p>
          <a:p>
            <a:pPr marL="342900" indent="-342900">
              <a:buFont typeface="Arial" panose="020B0604020202020204" pitchFamily="34" charset="0"/>
              <a:buAutoNum type="alphaLcPeriod" startAt="6"/>
            </a:pPr>
            <a:r>
              <a:rPr lang="pt-BR" sz="2400"/>
              <a:t>Bibliotecas scikit-learn e XGBoost</a:t>
            </a:r>
          </a:p>
          <a:p>
            <a:pPr marL="342900" indent="-342900">
              <a:buAutoNum type="alphaLcPeriod" startAt="6"/>
            </a:pP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35326576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F86123-012D-C048-8E53-D5DC9F3F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Imagem função logarítmica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2DBCD-D7D9-4D4A-AD04-E4D081DC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0" y="771550"/>
            <a:ext cx="6012160" cy="40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54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ED4375-B763-A04B-A9D5-F96E01BB5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Equações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209B6-AFCF-A048-B96B-6F9C56AEA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65" y="843558"/>
            <a:ext cx="2683469" cy="39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9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8DC56B-08F2-4C48-B3CA-86ECF2AC6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Transformações Aplicadas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687645-E52E-F144-BEED-09FA4EDC3390}"/>
              </a:ext>
            </a:extLst>
          </p:cNvPr>
          <p:cNvGrpSpPr/>
          <p:nvPr/>
        </p:nvGrpSpPr>
        <p:grpSpPr>
          <a:xfrm>
            <a:off x="2709595" y="915566"/>
            <a:ext cx="3724810" cy="3728986"/>
            <a:chOff x="2915082" y="1205682"/>
            <a:chExt cx="3724810" cy="37289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4670C2-AD48-D843-B62B-8233E22D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082" y="1205682"/>
              <a:ext cx="3724810" cy="149942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A27E2E0-196D-C840-9A55-C90ECDBD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19777" y="2678205"/>
              <a:ext cx="3720115" cy="2256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632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65A48C-BB26-7840-850F-E6B510CA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Múltiplas </a:t>
            </a:r>
            <a:r>
              <a:rPr lang="pt-BR" dirty="0" err="1"/>
              <a:t>Features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9E852-88FF-CA4C-BC01-D8E3C962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771550"/>
            <a:ext cx="6491694" cy="394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3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E005B5-1D87-EC42-959B-B875D9989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 err="1"/>
              <a:t>Plot</a:t>
            </a:r>
            <a:r>
              <a:rPr lang="pt-BR" dirty="0"/>
              <a:t> Regressão Logística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84C44-AA3C-1049-8749-B1FA3651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799443"/>
            <a:ext cx="5652120" cy="38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61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043608" y="1707654"/>
            <a:ext cx="7200800" cy="22819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3600" dirty="0"/>
              <a:t>OBRIGADO!</a:t>
            </a:r>
            <a:br>
              <a:rPr lang="pt-BR" sz="3600" dirty="0"/>
            </a:br>
            <a:br>
              <a:rPr lang="pt-BR" sz="3600" dirty="0"/>
            </a:br>
            <a:r>
              <a:rPr lang="pt-BR" sz="3600" dirty="0" err="1"/>
              <a:t>Prof</a:t>
            </a:r>
            <a:r>
              <a:rPr lang="pt-BR" sz="3600" dirty="0"/>
              <a:t> Bruno Silva</a:t>
            </a:r>
            <a:br>
              <a:rPr lang="pt-BR" sz="3600" dirty="0"/>
            </a:br>
            <a:r>
              <a:rPr lang="pt-BR" sz="3600" dirty="0" err="1"/>
              <a:t>email</a:t>
            </a:r>
            <a:r>
              <a:rPr lang="pt-BR" sz="3600" dirty="0"/>
              <a:t> </a:t>
            </a:r>
            <a:r>
              <a:rPr lang="pt-BR" sz="3600" dirty="0">
                <a:hlinkClick r:id="rId3"/>
              </a:rPr>
              <a:t>sbruno@br.ibm.com</a:t>
            </a:r>
            <a:r>
              <a:rPr lang="pt-BR" sz="3600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107504" y="218514"/>
            <a:ext cx="52212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+mn-lt"/>
              </a:rPr>
              <a:t>Até a próxima aula </a:t>
            </a:r>
            <a:r>
              <a:rPr lang="pt-BR" sz="3200">
                <a:latin typeface="+mn-lt"/>
              </a:rPr>
              <a:t>– estudar...</a:t>
            </a:r>
            <a:endParaRPr lang="pt-BR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63055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DF1241-0D58-B94B-A76D-D02CD97A989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/>
              <a:t>Básica: </a:t>
            </a:r>
          </a:p>
          <a:p>
            <a:r>
              <a:rPr lang="pt-BR" sz="1500" dirty="0"/>
              <a:t>GÉRON,   </a:t>
            </a:r>
            <a:r>
              <a:rPr lang="pt-BR" sz="1500" dirty="0" err="1"/>
              <a:t>Aurélien</a:t>
            </a:r>
            <a:r>
              <a:rPr lang="pt-BR" sz="1500" b="1" dirty="0"/>
              <a:t>. Hands-On   </a:t>
            </a:r>
            <a:r>
              <a:rPr lang="pt-BR" sz="1500" b="1" dirty="0" err="1"/>
              <a:t>Machine</a:t>
            </a:r>
            <a:r>
              <a:rPr lang="pt-BR" sz="1500" b="1" dirty="0"/>
              <a:t>   Learning   </a:t>
            </a:r>
            <a:r>
              <a:rPr lang="pt-BR" sz="1500" b="1" dirty="0" err="1"/>
              <a:t>with</a:t>
            </a:r>
            <a:r>
              <a:rPr lang="pt-BR" sz="1500" b="1" dirty="0"/>
              <a:t>   </a:t>
            </a:r>
            <a:r>
              <a:rPr lang="pt-BR" sz="1500" b="1" dirty="0" err="1"/>
              <a:t>Scikit-Learn</a:t>
            </a:r>
            <a:r>
              <a:rPr lang="pt-BR" sz="1500" b="1" dirty="0"/>
              <a:t>   </a:t>
            </a:r>
            <a:r>
              <a:rPr lang="pt-BR" sz="1500" b="1" dirty="0" err="1"/>
              <a:t>and</a:t>
            </a:r>
            <a:r>
              <a:rPr lang="pt-BR" sz="1500" b="1" dirty="0"/>
              <a:t> </a:t>
            </a:r>
            <a:r>
              <a:rPr lang="pt-BR" sz="1500" b="1" dirty="0" err="1"/>
              <a:t>TensorFlow</a:t>
            </a:r>
            <a:r>
              <a:rPr lang="pt-BR" sz="1500" dirty="0"/>
              <a:t>. </a:t>
            </a:r>
            <a:r>
              <a:rPr lang="pt-BR" sz="1500" dirty="0" err="1"/>
              <a:t>Sebastopol</a:t>
            </a:r>
            <a:r>
              <a:rPr lang="pt-BR" sz="1500" dirty="0"/>
              <a:t>: </a:t>
            </a:r>
            <a:r>
              <a:rPr lang="pt-BR" sz="1500" dirty="0" err="1"/>
              <a:t>O’Reilly</a:t>
            </a:r>
            <a:r>
              <a:rPr lang="pt-BR" sz="1500" dirty="0"/>
              <a:t>, 2017.   </a:t>
            </a:r>
          </a:p>
          <a:p>
            <a:r>
              <a:rPr lang="pt-BR" sz="1500" dirty="0"/>
              <a:t>KELLEHER,  John  D.;  MAC  NAMEE,  Brian;  D’ARCY,  </a:t>
            </a:r>
            <a:r>
              <a:rPr lang="pt-BR" sz="1500" dirty="0" err="1"/>
              <a:t>Aoife</a:t>
            </a:r>
            <a:r>
              <a:rPr lang="pt-BR" sz="1500" dirty="0"/>
              <a:t>. </a:t>
            </a:r>
            <a:r>
              <a:rPr lang="pt-BR" sz="1500" b="1" dirty="0"/>
              <a:t>Fundamentals  </a:t>
            </a:r>
            <a:r>
              <a:rPr lang="pt-BR" sz="1500" b="1" dirty="0" err="1"/>
              <a:t>of</a:t>
            </a:r>
            <a:r>
              <a:rPr lang="pt-BR" sz="1500" b="1" dirty="0"/>
              <a:t> </a:t>
            </a:r>
            <a:r>
              <a:rPr lang="pt-BR" sz="1500" b="1" dirty="0" err="1"/>
              <a:t>Machine</a:t>
            </a:r>
            <a:r>
              <a:rPr lang="pt-BR" sz="1500" b="1" dirty="0"/>
              <a:t>   Learning   for   </a:t>
            </a:r>
            <a:r>
              <a:rPr lang="pt-BR" sz="1500" b="1" dirty="0" err="1"/>
              <a:t>Predictive</a:t>
            </a:r>
            <a:r>
              <a:rPr lang="pt-BR" sz="1500" b="1" dirty="0"/>
              <a:t>   Data   </a:t>
            </a:r>
            <a:r>
              <a:rPr lang="pt-BR" sz="1500" b="1" dirty="0" err="1"/>
              <a:t>Analytics</a:t>
            </a:r>
            <a:r>
              <a:rPr lang="pt-BR" sz="1500" b="1" dirty="0"/>
              <a:t>:   </a:t>
            </a:r>
            <a:r>
              <a:rPr lang="pt-BR" sz="1500" b="1" dirty="0" err="1"/>
              <a:t>Algorithms</a:t>
            </a:r>
            <a:r>
              <a:rPr lang="pt-BR" sz="1500" b="1" dirty="0"/>
              <a:t>,   </a:t>
            </a:r>
            <a:r>
              <a:rPr lang="pt-BR" sz="1500" b="1" dirty="0" err="1"/>
              <a:t>Worked</a:t>
            </a:r>
            <a:r>
              <a:rPr lang="pt-BR" sz="1500" b="1" dirty="0"/>
              <a:t> </a:t>
            </a:r>
            <a:r>
              <a:rPr lang="pt-BR" sz="1500" b="1" dirty="0" err="1"/>
              <a:t>Examples</a:t>
            </a:r>
            <a:r>
              <a:rPr lang="pt-BR" sz="1500" b="1" dirty="0"/>
              <a:t>, </a:t>
            </a:r>
            <a:r>
              <a:rPr lang="pt-BR" sz="1500" b="1" dirty="0" err="1"/>
              <a:t>and</a:t>
            </a:r>
            <a:r>
              <a:rPr lang="pt-BR" sz="1500" b="1" dirty="0"/>
              <a:t> Case </a:t>
            </a:r>
            <a:r>
              <a:rPr lang="pt-BR" sz="1500" b="1" dirty="0" err="1"/>
              <a:t>Studies</a:t>
            </a:r>
            <a:r>
              <a:rPr lang="pt-BR" sz="1500" b="1" dirty="0"/>
              <a:t>.</a:t>
            </a:r>
            <a:r>
              <a:rPr lang="pt-BR" sz="1500" dirty="0"/>
              <a:t> Cambridge: MIT Press, 2015.  </a:t>
            </a:r>
          </a:p>
          <a:p>
            <a:r>
              <a:rPr lang="pt-BR" sz="1500" dirty="0"/>
              <a:t>TAN,   </a:t>
            </a:r>
            <a:r>
              <a:rPr lang="pt-BR" sz="1500" dirty="0" err="1"/>
              <a:t>Pang</a:t>
            </a:r>
            <a:r>
              <a:rPr lang="pt-BR" sz="1500" dirty="0"/>
              <a:t>-Ning;   STEINBACH,   Michael;   KARPATNE,   </a:t>
            </a:r>
            <a:r>
              <a:rPr lang="pt-BR" sz="1500" dirty="0" err="1"/>
              <a:t>Anuj</a:t>
            </a:r>
            <a:r>
              <a:rPr lang="pt-BR" sz="1500" dirty="0"/>
              <a:t>;   KUMAR,   </a:t>
            </a:r>
            <a:r>
              <a:rPr lang="pt-BR" sz="1500" dirty="0" err="1"/>
              <a:t>Vipin</a:t>
            </a:r>
            <a:r>
              <a:rPr lang="pt-BR" sz="1500" dirty="0"/>
              <a:t>. </a:t>
            </a:r>
            <a:r>
              <a:rPr lang="pt-BR" sz="1500" b="1" dirty="0" err="1"/>
              <a:t>Introduction</a:t>
            </a:r>
            <a:r>
              <a:rPr lang="pt-BR" sz="1500" b="1" dirty="0"/>
              <a:t> </a:t>
            </a:r>
            <a:r>
              <a:rPr lang="pt-BR" sz="1500" b="1" dirty="0" err="1"/>
              <a:t>to</a:t>
            </a:r>
            <a:r>
              <a:rPr lang="pt-BR" sz="1500" b="1" dirty="0"/>
              <a:t> Data Mining. </a:t>
            </a:r>
            <a:r>
              <a:rPr lang="pt-BR" sz="1500" dirty="0"/>
              <a:t>2 ed. New York: Pearson, 2019.  </a:t>
            </a:r>
          </a:p>
          <a:p>
            <a:r>
              <a:rPr lang="pt-BR" dirty="0"/>
              <a:t>Complementar:  </a:t>
            </a:r>
          </a:p>
          <a:p>
            <a:r>
              <a:rPr lang="pt-BR" sz="1600" dirty="0" err="1"/>
              <a:t>HASTIE,Trevor</a:t>
            </a:r>
            <a:r>
              <a:rPr lang="pt-BR" sz="1600" dirty="0"/>
              <a:t>; TIBSHIRANI, Robert. </a:t>
            </a:r>
            <a:r>
              <a:rPr lang="pt-BR" sz="1600" b="1" dirty="0"/>
              <a:t>The </a:t>
            </a:r>
            <a:r>
              <a:rPr lang="pt-BR" sz="1600" b="1" dirty="0" err="1"/>
              <a:t>Elements</a:t>
            </a:r>
            <a:r>
              <a:rPr lang="pt-BR" sz="1600" b="1" dirty="0"/>
              <a:t> </a:t>
            </a:r>
            <a:r>
              <a:rPr lang="pt-BR" sz="1600" b="1" dirty="0" err="1"/>
              <a:t>of</a:t>
            </a:r>
            <a:r>
              <a:rPr lang="pt-BR" sz="1600" b="1" dirty="0"/>
              <a:t> </a:t>
            </a:r>
            <a:r>
              <a:rPr lang="pt-BR" sz="1600" b="1" dirty="0" err="1"/>
              <a:t>Statistical</a:t>
            </a:r>
            <a:r>
              <a:rPr lang="pt-BR" sz="1600" b="1" dirty="0"/>
              <a:t> Learning: Data Mining, </a:t>
            </a:r>
            <a:r>
              <a:rPr lang="pt-BR" sz="1600" b="1" dirty="0" err="1"/>
              <a:t>Inference</a:t>
            </a:r>
            <a:r>
              <a:rPr lang="pt-BR" sz="1600" b="1" dirty="0"/>
              <a:t>, </a:t>
            </a:r>
            <a:r>
              <a:rPr lang="pt-BR" sz="1600" b="1" dirty="0" err="1"/>
              <a:t>and</a:t>
            </a:r>
            <a:r>
              <a:rPr lang="pt-BR" sz="1600" b="1" dirty="0"/>
              <a:t> </a:t>
            </a:r>
            <a:r>
              <a:rPr lang="pt-BR" sz="1600" b="1" dirty="0" err="1"/>
              <a:t>Prediction</a:t>
            </a:r>
            <a:r>
              <a:rPr lang="pt-BR" sz="1600" b="1" dirty="0"/>
              <a:t>.</a:t>
            </a:r>
            <a:r>
              <a:rPr lang="pt-BR" sz="1600" dirty="0"/>
              <a:t> 2 ed. Berlin: Springer, 2016. </a:t>
            </a:r>
          </a:p>
          <a:p>
            <a:r>
              <a:rPr lang="en-US" sz="1600" dirty="0"/>
              <a:t>RASCHKA, Sebastian; MIRJALILI, Vahid. </a:t>
            </a:r>
            <a:r>
              <a:rPr lang="en-US" sz="1600" b="1" dirty="0"/>
              <a:t>Python Machine Learning.</a:t>
            </a:r>
            <a:r>
              <a:rPr lang="en-US" sz="1600" dirty="0"/>
              <a:t> 2 ed. Birmingham: </a:t>
            </a:r>
            <a:r>
              <a:rPr lang="en-US" sz="1600" dirty="0" err="1"/>
              <a:t>Packt</a:t>
            </a:r>
            <a:r>
              <a:rPr lang="en-US" sz="1600" dirty="0"/>
              <a:t>, 2017. VANDERPLAS, Jake. Python </a:t>
            </a:r>
            <a:r>
              <a:rPr lang="en-US" sz="1600" b="1" dirty="0"/>
              <a:t>Data Science Handbook.</a:t>
            </a:r>
            <a:r>
              <a:rPr lang="en-US" sz="1600" dirty="0"/>
              <a:t> Sebastopol: O'Reilly, 2017. </a:t>
            </a:r>
            <a:endParaRPr lang="pt-BR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F4F89B-FFE7-6746-8298-029832A60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Bibliografia</a:t>
            </a:r>
          </a:p>
        </p:txBody>
      </p:sp>
    </p:spTree>
    <p:extLst>
      <p:ext uri="{BB962C8B-B14F-4D97-AF65-F5344CB8AC3E}">
        <p14:creationId xmlns:p14="http://schemas.microsoft.com/office/powerpoint/2010/main" val="229301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242EE-5887-ED42-9E1B-7B515FED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IA Visão Geral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0C64AB-F20E-6542-8873-24BAAABADB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5328592" cy="387502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Inteligência artificial no cenário atual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 err="1"/>
              <a:t>Skynet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Realidade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Maquinas ainda são obedientes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Perigo pode estar em quem tem acesso a 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Novas profissões ...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/>
              <a:t>Primeira aplicação de ML (</a:t>
            </a:r>
            <a:r>
              <a:rPr lang="pt-BR" i="1" dirty="0"/>
              <a:t>Spam </a:t>
            </a:r>
            <a:r>
              <a:rPr lang="pt-BR" i="1" dirty="0" err="1"/>
              <a:t>Filter</a:t>
            </a:r>
            <a:r>
              <a:rPr lang="pt-BR" i="1" dirty="0"/>
              <a:t> - 1990</a:t>
            </a:r>
            <a:r>
              <a:rPr lang="pt-BR" dirty="0"/>
              <a:t>)</a:t>
            </a:r>
          </a:p>
          <a:p>
            <a:pPr marL="800100" lvl="1" indent="-342900"/>
            <a:r>
              <a:rPr lang="pt-BR" dirty="0" err="1"/>
              <a:t>Deepfake</a:t>
            </a:r>
            <a:r>
              <a:rPr lang="pt-BR" dirty="0"/>
              <a:t> </a:t>
            </a:r>
            <a:r>
              <a:rPr lang="pt-BR" dirty="0">
                <a:hlinkClick r:id="rId2"/>
              </a:rPr>
              <a:t>–</a:t>
            </a:r>
            <a:endParaRPr lang="pt-BR" dirty="0"/>
          </a:p>
          <a:p>
            <a:pPr marL="800100" lvl="2" indent="0">
              <a:buNone/>
            </a:pPr>
            <a:r>
              <a:rPr lang="pt-BR" dirty="0">
                <a:hlinkClick r:id="rId2"/>
              </a:rPr>
              <a:t>https://youtu.be/HG_NZpkttXE?t=85</a:t>
            </a:r>
            <a:endParaRPr lang="pt-BR" dirty="0"/>
          </a:p>
          <a:p>
            <a:pPr marL="800100" lvl="2" indent="0">
              <a:buNone/>
            </a:pPr>
            <a:r>
              <a:rPr lang="pt-BR" dirty="0">
                <a:hlinkClick r:id="rId3"/>
              </a:rPr>
              <a:t>https://www.youtube.com/watch?v=YBW-qC3YNyw</a:t>
            </a:r>
            <a:endParaRPr lang="pt-BR" dirty="0"/>
          </a:p>
          <a:p>
            <a:pPr marL="800100" lvl="1" indent="-342900"/>
            <a:endParaRPr lang="pt-BR" dirty="0"/>
          </a:p>
          <a:p>
            <a:pPr marL="800100" lvl="1" indent="-342900"/>
            <a:endParaRPr lang="pt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1D0B3-F959-1E4B-A807-0FFE23639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780538"/>
            <a:ext cx="2159839" cy="32198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504C9C-3309-5B44-A4AA-30637847B1E8}"/>
              </a:ext>
            </a:extLst>
          </p:cNvPr>
          <p:cNvSpPr/>
          <p:nvPr/>
        </p:nvSpPr>
        <p:spPr>
          <a:xfrm>
            <a:off x="5663566" y="4000360"/>
            <a:ext cx="237626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hlinkClick r:id="rId5"/>
              </a:rPr>
              <a:t>https://pixabay.com/service/license/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299492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0FF5DF-247F-F74E-AF20-333AC56173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5976664" cy="387502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Arthur Samuel, </a:t>
            </a:r>
            <a:r>
              <a:rPr lang="en-US" i="1" dirty="0"/>
              <a:t>1959</a:t>
            </a:r>
            <a:endParaRPr lang="pt-BR" i="1" dirty="0"/>
          </a:p>
          <a:p>
            <a:pPr lvl="1"/>
            <a:r>
              <a:rPr lang="en-US" i="1" dirty="0"/>
              <a:t>[Machine Learning is the] field of study that gives computers the ability to learn without being explicitly programmed</a:t>
            </a:r>
          </a:p>
          <a:p>
            <a:r>
              <a:rPr lang="en-US" dirty="0"/>
              <a:t>Tom Michell, 1997</a:t>
            </a:r>
          </a:p>
          <a:p>
            <a:pPr lvl="1"/>
            <a:r>
              <a:rPr lang="en-US" i="1" dirty="0"/>
              <a:t>A computer program is said to learn from experience E with respect to some task T and some performance measure P, if its performance on T, as measured by P, improves with experience 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17CB72-B048-0542-9D47-C44F8504D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O que é </a:t>
            </a:r>
            <a:r>
              <a:rPr lang="pt-BR" i="1" dirty="0" err="1"/>
              <a:t>Machine</a:t>
            </a:r>
            <a:r>
              <a:rPr lang="pt-BR" i="1" dirty="0"/>
              <a:t> Learning</a:t>
            </a:r>
          </a:p>
        </p:txBody>
      </p:sp>
      <p:pic>
        <p:nvPicPr>
          <p:cNvPr id="25602" name="Picture 2" descr="Cérebro, Mente, Psicologia, Idéia, Desenho">
            <a:extLst>
              <a:ext uri="{FF2B5EF4-FFF2-40B4-BE49-F238E27FC236}">
                <a16:creationId xmlns:a16="http://schemas.microsoft.com/office/drawing/2014/main" id="{51906D5D-F77A-7C4C-8676-0F16F56B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275606"/>
            <a:ext cx="2903210" cy="2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AD2DB1-3D1F-E443-A78D-5B58F91DFD06}"/>
              </a:ext>
            </a:extLst>
          </p:cNvPr>
          <p:cNvSpPr/>
          <p:nvPr/>
        </p:nvSpPr>
        <p:spPr>
          <a:xfrm>
            <a:off x="6300192" y="3487316"/>
            <a:ext cx="237626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hlinkClick r:id="rId3"/>
              </a:rPr>
              <a:t>https://pixabay.com/service/license/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147581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551CC4-1E92-194F-8A75-54A93698C0E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3744416" cy="3875023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pt-BR" dirty="0"/>
              <a:t>Quanto a supervisão humana</a:t>
            </a:r>
          </a:p>
          <a:p>
            <a:pPr lvl="1"/>
            <a:r>
              <a:rPr lang="pt-BR" dirty="0"/>
              <a:t>Supervisionado</a:t>
            </a:r>
          </a:p>
          <a:p>
            <a:pPr lvl="1"/>
            <a:r>
              <a:rPr lang="pt-BR" dirty="0" err="1"/>
              <a:t>Semi-supervisionado</a:t>
            </a:r>
            <a:endParaRPr lang="pt-BR" dirty="0"/>
          </a:p>
          <a:p>
            <a:pPr lvl="1"/>
            <a:r>
              <a:rPr lang="pt-BR" dirty="0"/>
              <a:t>Não Supervisionados</a:t>
            </a:r>
          </a:p>
          <a:p>
            <a:pPr lvl="1"/>
            <a:r>
              <a:rPr lang="pt-BR" dirty="0"/>
              <a:t>Aprendizado por reforço</a:t>
            </a:r>
          </a:p>
          <a:p>
            <a:r>
              <a:rPr lang="pt-BR" dirty="0"/>
              <a:t>Quanto ao aprendizado incremental</a:t>
            </a:r>
          </a:p>
          <a:p>
            <a:pPr lvl="1"/>
            <a:r>
              <a:rPr lang="pt-BR" i="1" dirty="0"/>
              <a:t>Online</a:t>
            </a:r>
          </a:p>
          <a:p>
            <a:pPr lvl="1"/>
            <a:r>
              <a:rPr lang="pt-BR" i="1" dirty="0"/>
              <a:t>Batch Learning</a:t>
            </a:r>
          </a:p>
          <a:p>
            <a:r>
              <a:rPr lang="pt-BR" dirty="0"/>
              <a:t>Quanto a comparação dos dados novos/anteriores</a:t>
            </a:r>
          </a:p>
          <a:p>
            <a:pPr lvl="1"/>
            <a:r>
              <a:rPr lang="pt-BR" i="1" dirty="0" err="1"/>
              <a:t>Instance-based</a:t>
            </a:r>
            <a:endParaRPr lang="pt-BR" i="1" dirty="0"/>
          </a:p>
          <a:p>
            <a:pPr lvl="1"/>
            <a:r>
              <a:rPr lang="pt-BR" i="1" dirty="0" err="1"/>
              <a:t>Model-based</a:t>
            </a:r>
            <a:endParaRPr lang="pt-BR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E01EA-14DB-7D44-B159-C2B06470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Tipos de Sistemas de Aprendizado de Máquina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AB12C-38CC-4A4E-B0CD-FF5E56F3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592" y="3096249"/>
            <a:ext cx="1152128" cy="1062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0AA92B-7D9D-3C4A-83FC-BBBC2598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121941"/>
            <a:ext cx="1152128" cy="1062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C16CA-F181-2946-90C3-587FA4B6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3187516"/>
            <a:ext cx="1152128" cy="1062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A0DEE7-1A33-E24B-83E9-51BD18F6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92082" y="1275606"/>
            <a:ext cx="3280702" cy="3200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D9440E-D72D-AD49-BC87-1C2BCEE456EF}"/>
              </a:ext>
            </a:extLst>
          </p:cNvPr>
          <p:cNvSpPr/>
          <p:nvPr/>
        </p:nvSpPr>
        <p:spPr>
          <a:xfrm>
            <a:off x="4395237" y="4287282"/>
            <a:ext cx="237626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hlinkClick r:id="rId4"/>
              </a:rPr>
              <a:t>https://pixabay.com/service/license/</a:t>
            </a:r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40000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B9B70C-DEF9-2248-A696-59E387F6CF0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7504" y="761610"/>
            <a:ext cx="8628782" cy="3875023"/>
          </a:xfrm>
          <a:prstGeom prst="rect">
            <a:avLst/>
          </a:prstGeom>
        </p:spPr>
        <p:txBody>
          <a:bodyPr/>
          <a:lstStyle/>
          <a:p>
            <a:r>
              <a:rPr lang="pt-BR" sz="2400" dirty="0"/>
              <a:t>Quantidade de dados insuficientes</a:t>
            </a:r>
          </a:p>
          <a:p>
            <a:pPr lvl="1"/>
            <a:r>
              <a:rPr lang="pt-BR" sz="2000" dirty="0"/>
              <a:t>Mesmo para tarefas simples são necessários vários exemplos para aprendizado eficiente</a:t>
            </a:r>
          </a:p>
          <a:p>
            <a:r>
              <a:rPr lang="pt-BR" sz="2400" dirty="0"/>
              <a:t>Dados não representativos</a:t>
            </a:r>
          </a:p>
          <a:p>
            <a:r>
              <a:rPr lang="pt-BR" sz="2400" dirty="0"/>
              <a:t>Dados de baixa qualidade (Incorretos)</a:t>
            </a:r>
          </a:p>
          <a:p>
            <a:r>
              <a:rPr lang="pt-BR" sz="2400" i="1" dirty="0" err="1"/>
              <a:t>Features</a:t>
            </a:r>
            <a:r>
              <a:rPr lang="pt-BR" sz="2400" dirty="0"/>
              <a:t> irrelevantes</a:t>
            </a:r>
          </a:p>
          <a:p>
            <a:r>
              <a:rPr lang="pt-BR" sz="2400" dirty="0" err="1"/>
              <a:t>Overfitting</a:t>
            </a:r>
            <a:r>
              <a:rPr lang="pt-BR" sz="2400" dirty="0"/>
              <a:t> </a:t>
            </a:r>
            <a:r>
              <a:rPr lang="pt-BR" sz="2400" dirty="0" err="1"/>
              <a:t>X</a:t>
            </a:r>
            <a:r>
              <a:rPr lang="pt-BR" sz="2400" dirty="0"/>
              <a:t> </a:t>
            </a:r>
            <a:r>
              <a:rPr lang="pt-BR" sz="2400" dirty="0" err="1"/>
              <a:t>Underfitting</a:t>
            </a:r>
            <a:endParaRPr lang="pt-BR" sz="2400" dirty="0"/>
          </a:p>
          <a:p>
            <a:pPr marL="0" indent="-114300">
              <a:buNone/>
            </a:pPr>
            <a:endParaRPr lang="pt-BR" sz="1100" dirty="0"/>
          </a:p>
          <a:p>
            <a:pPr marL="0" indent="-114300">
              <a:buNone/>
            </a:pPr>
            <a:endParaRPr lang="pt-BR" sz="1100" dirty="0"/>
          </a:p>
          <a:p>
            <a:pPr marL="0" indent="-114300">
              <a:buNone/>
            </a:pPr>
            <a:r>
              <a:rPr lang="pt-BR" sz="1100" dirty="0"/>
              <a:t>Leitura recomendada: </a:t>
            </a:r>
            <a:r>
              <a:rPr lang="pt-BR" sz="1100" dirty="0">
                <a:hlinkClick r:id="rId2"/>
              </a:rPr>
              <a:t>https://static.googleusercontent.com/media/research.google.com/pt-BR//pubs/archive/35179.pdf</a:t>
            </a:r>
            <a:endParaRPr lang="pt-BR" sz="1100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8FFD5-AA18-9D47-97F2-7614ACE8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0484"/>
            <a:ext cx="8208912" cy="526990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Aprendizado de Máquina – Desafios	</a:t>
            </a:r>
          </a:p>
        </p:txBody>
      </p:sp>
    </p:spTree>
    <p:extLst>
      <p:ext uri="{BB962C8B-B14F-4D97-AF65-F5344CB8AC3E}">
        <p14:creationId xmlns:p14="http://schemas.microsoft.com/office/powerpoint/2010/main" val="2786517578"/>
      </p:ext>
    </p:extLst>
  </p:cSld>
  <p:clrMapOvr>
    <a:masterClrMapping/>
  </p:clrMapOvr>
</p:sld>
</file>

<file path=ppt/theme/theme1.xml><?xml version="1.0" encoding="utf-8"?>
<a:theme xmlns:a="http://schemas.openxmlformats.org/drawingml/2006/main" name="1_Layout-Principal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a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14452</TotalTime>
  <Words>1461</Words>
  <Application>Microsoft Macintosh PowerPoint</Application>
  <PresentationFormat>On-screen Show (16:9)</PresentationFormat>
  <Paragraphs>242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Mangal</vt:lpstr>
      <vt:lpstr>1_Layout-Principal</vt:lpstr>
      <vt:lpstr>Curso: Aprendizagem de Máquina em Inteligência Artificial</vt:lpstr>
      <vt:lpstr>1. Apresentação do Professor 2. Apresentação do Curso 3. Regressão Linear 4. Regressão Logística  Próxima Aula:  Árvores de decisão </vt:lpstr>
      <vt:lpstr>Apresentação</vt:lpstr>
      <vt:lpstr>Ementa disciplina</vt:lpstr>
      <vt:lpstr>Bibliografia</vt:lpstr>
      <vt:lpstr>IA Visão Geral</vt:lpstr>
      <vt:lpstr>O que é Machine Learning</vt:lpstr>
      <vt:lpstr>Tipos de Sistemas de Aprendizado de Máquina</vt:lpstr>
      <vt:lpstr>Aprendizado de Máquina – Desafios </vt:lpstr>
      <vt:lpstr>Dados, Informação e Conhecimento</vt:lpstr>
      <vt:lpstr>Dados</vt:lpstr>
      <vt:lpstr>PowerPoint Presentation</vt:lpstr>
      <vt:lpstr>Evolução do volume de dados</vt:lpstr>
      <vt:lpstr>Informação</vt:lpstr>
      <vt:lpstr>Conhecimento</vt:lpstr>
      <vt:lpstr>Exemplo (Dados, Informação, Conhecimento)</vt:lpstr>
      <vt:lpstr>Exemplo (Dados, Informação, Conhecimento)</vt:lpstr>
      <vt:lpstr>Natureza dos Dados</vt:lpstr>
      <vt:lpstr>Processo de Análise de dados</vt:lpstr>
      <vt:lpstr>Problema</vt:lpstr>
      <vt:lpstr>Preparação dos dados</vt:lpstr>
      <vt:lpstr>Exploração dos dados</vt:lpstr>
      <vt:lpstr>Análise Preditiva</vt:lpstr>
      <vt:lpstr>Visualização dos Resultados</vt:lpstr>
      <vt:lpstr>PowerPoint Presentation</vt:lpstr>
      <vt:lpstr>Regressão Linear (background)</vt:lpstr>
      <vt:lpstr>Regressão Linear</vt:lpstr>
      <vt:lpstr>Como Descobrir os Valores de α e β ?</vt:lpstr>
      <vt:lpstr>Exemplo prático Preços de casas na California</vt:lpstr>
      <vt:lpstr>Regressão Logística</vt:lpstr>
      <vt:lpstr>Regressão Logística</vt:lpstr>
      <vt:lpstr>Exemplos Regressão Logística</vt:lpstr>
      <vt:lpstr>Comparação Regressão Linear X Logística</vt:lpstr>
      <vt:lpstr>Matemática Envolvida</vt:lpstr>
      <vt:lpstr>Probabilidade Condicional</vt:lpstr>
      <vt:lpstr>Probabilidade Condicional</vt:lpstr>
      <vt:lpstr>Odds</vt:lpstr>
      <vt:lpstr>Odds entre grups</vt:lpstr>
      <vt:lpstr>Analogia Regressão Linear</vt:lpstr>
      <vt:lpstr>Imagem função logarítmica</vt:lpstr>
      <vt:lpstr>Equações</vt:lpstr>
      <vt:lpstr>Transformações Aplicadas</vt:lpstr>
      <vt:lpstr>Múltiplas Features</vt:lpstr>
      <vt:lpstr>Plot Regressão Logística</vt:lpstr>
      <vt:lpstr>OBRIGADO!  Prof Bruno Silva email sbruno@br.ibm.com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2: Data Mining com R</dc:title>
  <dc:creator>mmanzano@tableau.com</dc:creator>
  <cp:keywords>R, Data Mining, Big Data</cp:keywords>
  <cp:lastModifiedBy>Bruno Silva</cp:lastModifiedBy>
  <cp:revision>710</cp:revision>
  <cp:lastPrinted>2013-10-10T14:15:56Z</cp:lastPrinted>
  <dcterms:created xsi:type="dcterms:W3CDTF">2013-07-12T17:18:41Z</dcterms:created>
  <dcterms:modified xsi:type="dcterms:W3CDTF">2020-10-19T17:12:53Z</dcterms:modified>
</cp:coreProperties>
</file>